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818" r:id="rId1"/>
    <p:sldMasterId id="2147483797" r:id="rId2"/>
    <p:sldMasterId id="2147483816" r:id="rId3"/>
    <p:sldMasterId id="2147483683" r:id="rId4"/>
    <p:sldMasterId id="2147483892" r:id="rId5"/>
  </p:sldMasterIdLst>
  <p:notesMasterIdLst>
    <p:notesMasterId r:id="rId17"/>
  </p:notesMasterIdLst>
  <p:handoutMasterIdLst>
    <p:handoutMasterId r:id="rId18"/>
  </p:handoutMasterIdLst>
  <p:sldIdLst>
    <p:sldId id="283" r:id="rId6"/>
    <p:sldId id="282" r:id="rId7"/>
    <p:sldId id="281" r:id="rId8"/>
    <p:sldId id="287" r:id="rId9"/>
    <p:sldId id="288" r:id="rId10"/>
    <p:sldId id="300" r:id="rId11"/>
    <p:sldId id="297" r:id="rId12"/>
    <p:sldId id="289" r:id="rId13"/>
    <p:sldId id="298" r:id="rId14"/>
    <p:sldId id="299" r:id="rId15"/>
    <p:sldId id="280" r:id="rId16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_图片版" id="{E8D0D622-F6C6-F44A-B365-B4A5FF6195C2}">
          <p14:sldIdLst>
            <p14:sldId id="283"/>
          </p14:sldIdLst>
        </p14:section>
        <p14:section name="目录页" id="{9D221634-295C-7843-AF5C-A0CB4F229241}">
          <p14:sldIdLst>
            <p14:sldId id="282"/>
          </p14:sldIdLst>
        </p14:section>
        <p14:section name="章节页" id="{FD05EE94-C931-8C4B-83A2-004B32AA1207}">
          <p14:sldIdLst>
            <p14:sldId id="281"/>
            <p14:sldId id="287"/>
            <p14:sldId id="288"/>
            <p14:sldId id="300"/>
            <p14:sldId id="297"/>
            <p14:sldId id="289"/>
            <p14:sldId id="298"/>
            <p14:sldId id="299"/>
          </p14:sldIdLst>
        </p14:section>
        <p14:section name="结束页" id="{3F9D54A7-3BE2-2540-BB4C-DFE5509085F3}">
          <p14:sldIdLst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5" pos="3701" userDrawn="1">
          <p15:clr>
            <a:srgbClr val="A4A3A4"/>
          </p15:clr>
        </p15:guide>
        <p15:guide id="6" orient="horz" pos="709" userDrawn="1">
          <p15:clr>
            <a:srgbClr val="A4A3A4"/>
          </p15:clr>
        </p15:guide>
        <p15:guide id="7" pos="35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515"/>
    <a:srgbClr val="C7000B"/>
    <a:srgbClr val="575756"/>
    <a:srgbClr val="FFFFFF"/>
    <a:srgbClr val="DD4654"/>
    <a:srgbClr val="F3D2D5"/>
    <a:srgbClr val="E6A8AD"/>
    <a:srgbClr val="E57B84"/>
    <a:srgbClr val="E57984"/>
    <a:srgbClr val="BF00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96193" autoAdjust="0"/>
  </p:normalViewPr>
  <p:slideViewPr>
    <p:cSldViewPr snapToGrid="0" snapToObjects="1">
      <p:cViewPr varScale="1">
        <p:scale>
          <a:sx n="155" d="100"/>
          <a:sy n="155" d="100"/>
        </p:scale>
        <p:origin x="702" y="144"/>
      </p:cViewPr>
      <p:guideLst>
        <p:guide pos="3701"/>
        <p:guide orient="horz" pos="709"/>
        <p:guide pos="35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933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25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45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1,+</a:t>
            </a:r>
            <a:r>
              <a:rPr lang="zh-CN" altLang="en-US" dirty="0"/>
              <a:t>方案概述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83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95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72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92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669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298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38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050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17201" y="1231615"/>
            <a:ext cx="9703492" cy="639354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17253" y="2083433"/>
            <a:ext cx="9362259" cy="379327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en-US" altLang="zh-CN" dirty="0"/>
          </a:p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393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914520" y="2129932"/>
            <a:ext cx="10367725" cy="1471272"/>
          </a:xfrm>
        </p:spPr>
        <p:txBody>
          <a:bodyPr>
            <a:normAutofit/>
          </a:bodyPr>
          <a:lstStyle>
            <a:lvl1pPr algn="ctr">
              <a:defRPr sz="3999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40pt </a:t>
            </a:r>
            <a:r>
              <a:rPr lang="zh-CN" altLang="en-US" dirty="0"/>
              <a:t>，居中，最多两行</a:t>
            </a:r>
          </a:p>
        </p:txBody>
      </p:sp>
    </p:spTree>
    <p:extLst>
      <p:ext uri="{BB962C8B-B14F-4D97-AF65-F5344CB8AC3E}">
        <p14:creationId xmlns:p14="http://schemas.microsoft.com/office/powerpoint/2010/main" val="392623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377454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79" y="1599829"/>
            <a:ext cx="5412493" cy="4526502"/>
          </a:xfrm>
        </p:spPr>
        <p:txBody>
          <a:bodyPr/>
          <a:lstStyle>
            <a:lvl1pPr>
              <a:defRPr sz="2799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4592" y="1599829"/>
            <a:ext cx="5412492" cy="4526502"/>
          </a:xfrm>
        </p:spPr>
        <p:txBody>
          <a:bodyPr/>
          <a:lstStyle>
            <a:lvl1pPr>
              <a:defRPr sz="2799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284894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29260" y="1393895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2403283"/>
            <a:ext cx="6535842" cy="643926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灯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3">
            <a:extLst>
              <a:ext uri="{FF2B5EF4-FFF2-40B4-BE49-F238E27FC236}">
                <a16:creationId xmlns:a16="http://schemas.microsoft.com/office/drawing/2014/main" id="{C6D010F9-02DE-1949-B177-A4E0D2774E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2" b="14078"/>
          <a:stretch/>
        </p:blipFill>
        <p:spPr>
          <a:xfrm>
            <a:off x="0" y="0"/>
            <a:ext cx="12196996" cy="5602265"/>
          </a:xfrm>
          <a:prstGeom prst="rect">
            <a:avLst/>
          </a:prstGeom>
        </p:spPr>
      </p:pic>
      <p:sp>
        <p:nvSpPr>
          <p:cNvPr id="10" name="L 形 10">
            <a:extLst>
              <a:ext uri="{FF2B5EF4-FFF2-40B4-BE49-F238E27FC236}">
                <a16:creationId xmlns:a16="http://schemas.microsoft.com/office/drawing/2014/main" id="{0C595D57-06EA-3B46-AF21-C0EACD8F1C4E}"/>
              </a:ext>
            </a:extLst>
          </p:cNvPr>
          <p:cNvSpPr/>
          <p:nvPr userDrawn="1"/>
        </p:nvSpPr>
        <p:spPr>
          <a:xfrm rot="5400000">
            <a:off x="7881371" y="1995748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897A368-8F39-4049-9BB0-AEB315EB7E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2621051-E1A4-A049-BF21-61B18B3483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39974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创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6763" cy="5602265"/>
          </a:xfrm>
          <a:prstGeom prst="rect">
            <a:avLst/>
          </a:prstGeom>
        </p:spPr>
      </p:pic>
      <p:sp>
        <p:nvSpPr>
          <p:cNvPr id="9" name="L 形 8"/>
          <p:cNvSpPr/>
          <p:nvPr userDrawn="1"/>
        </p:nvSpPr>
        <p:spPr>
          <a:xfrm rot="5400000">
            <a:off x="5945516" y="2323519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908F03-BBCC-164B-BE54-2E836D6E7C1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3BE9F9B-07D9-DD4C-9CEF-250804A414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4099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领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"/>
            <a:ext cx="12196762" cy="56022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6462" y="907581"/>
            <a:ext cx="7240147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lnSpc>
                <a:spcPts val="3440"/>
              </a:lnSpc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10800000">
            <a:off x="10502896" y="1522948"/>
            <a:ext cx="717936" cy="701032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78D8DD-C7E7-9345-9C0D-92472D27AD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59" y="1949372"/>
            <a:ext cx="7207349" cy="643926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9145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25" r="2034" b="5607"/>
          <a:stretch/>
        </p:blipFill>
        <p:spPr>
          <a:xfrm>
            <a:off x="1" y="-36206"/>
            <a:ext cx="12196763" cy="56384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s page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F7C7B5-0135-F749-B910-7325E96AE7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3620" y="1843088"/>
            <a:ext cx="4992425" cy="3013725"/>
          </a:xfrm>
          <a:prstGeom prst="rect">
            <a:avLst/>
          </a:prstGeom>
        </p:spPr>
        <p:txBody>
          <a:bodyPr tIns="90000" bIns="90000"/>
          <a:lstStyle>
            <a:lvl1pPr marL="412750" indent="-398463">
              <a:lnSpc>
                <a:spcPct val="70000"/>
              </a:lnSpc>
              <a:buFont typeface="+mj-lt"/>
              <a:buAutoNum type="arabicPeriod"/>
              <a:tabLst/>
              <a:defRPr sz="2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12750" indent="-398463">
              <a:buFont typeface="+mj-lt"/>
              <a:buAutoNum type="arabicPeriod"/>
              <a:tabLst/>
              <a:defRPr/>
            </a:lvl2pPr>
            <a:lvl3pPr marL="14287" indent="0">
              <a:buFont typeface="+mj-lt"/>
              <a:buNone/>
              <a:tabLst/>
              <a:defRPr sz="2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4287" indent="0">
              <a:buFont typeface="+mj-lt"/>
              <a:buNone/>
              <a:tabLst/>
              <a:defRPr sz="2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4287" indent="0">
              <a:buFont typeface="+mj-lt"/>
              <a:buNone/>
              <a:tabLst/>
              <a:defRPr sz="2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altLang="zh-CN" dirty="0"/>
          </a:p>
        </p:txBody>
      </p:sp>
      <p:cxnSp>
        <p:nvCxnSpPr>
          <p:cNvPr id="3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47485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1684229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900" indent="0" algn="ctr">
              <a:buNone/>
              <a:defRPr sz="2598"/>
            </a:lvl2pPr>
            <a:lvl3pPr marL="1187798" indent="0" algn="ctr">
              <a:buNone/>
              <a:defRPr sz="2338"/>
            </a:lvl3pPr>
            <a:lvl4pPr marL="1781699" indent="0" algn="ctr">
              <a:buNone/>
              <a:defRPr sz="2079"/>
            </a:lvl4pPr>
            <a:lvl5pPr marL="2375598" indent="0" algn="ctr">
              <a:buNone/>
              <a:defRPr sz="2079"/>
            </a:lvl5pPr>
            <a:lvl6pPr marL="2969497" indent="0" algn="ctr">
              <a:buNone/>
              <a:defRPr sz="2079"/>
            </a:lvl6pPr>
            <a:lvl7pPr marL="3563396" indent="0" algn="ctr">
              <a:buNone/>
              <a:defRPr sz="2079"/>
            </a:lvl7pPr>
            <a:lvl8pPr marL="4157297" indent="0" algn="ctr">
              <a:buNone/>
              <a:defRPr sz="2079"/>
            </a:lvl8pPr>
            <a:lvl9pPr marL="4751195" indent="0" algn="ctr">
              <a:buNone/>
              <a:defRPr sz="207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908" y="1501989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2373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20" algn="ctr"/>
              </a:tabLst>
              <a:defRPr sz="18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2pPr>
            <a:lvl3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3pPr>
            <a:lvl4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4pPr>
            <a:lvl5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7913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607486" y="140206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940" dirty="0">
                <a:solidFill>
                  <a:schemeClr val="tx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q00464724\AppData\Roaming\eSpace_Desktop\UserData\q00464724\imagefiles\originalImgfiles\D4027C3C-C7FE-4159-8B4B-479CC5ADE65F.JPG">
            <a:extLst>
              <a:ext uri="{FF2B5EF4-FFF2-40B4-BE49-F238E27FC236}">
                <a16:creationId xmlns:a16="http://schemas.microsoft.com/office/drawing/2014/main" id="{E9407C54-6230-48EE-BC0F-DA6B58EBD3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93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2" r:id="rId3"/>
    <p:sldLayoutId id="2147483821" r:id="rId4"/>
    <p:sldLayoutId id="2147483823" r:id="rId5"/>
    <p:sldLayoutId id="2147483824" r:id="rId6"/>
  </p:sldLayoutIdLs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59" userDrawn="1">
          <p15:clr>
            <a:srgbClr val="F26B43"/>
          </p15:clr>
        </p15:guide>
        <p15:guide id="2" pos="3841" userDrawn="1">
          <p15:clr>
            <a:srgbClr val="F26B43"/>
          </p15:clr>
        </p15:guide>
        <p15:guide id="3" pos="565" userDrawn="1">
          <p15:clr>
            <a:srgbClr val="F26B43"/>
          </p15:clr>
        </p15:guide>
        <p15:guide id="4" orient="horz" pos="4007" userDrawn="1">
          <p15:clr>
            <a:srgbClr val="F26B43"/>
          </p15:clr>
        </p15:guide>
        <p15:guide id="5" orient="horz" pos="1235" userDrawn="1">
          <p15:clr>
            <a:srgbClr val="F26B43"/>
          </p15:clr>
        </p15:guide>
        <p15:guide id="6" orient="horz" pos="55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1239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>
                <a:extLst>
                  <a:ext uri="{FF2B5EF4-FFF2-40B4-BE49-F238E27FC236}">
                    <a16:creationId xmlns:a16="http://schemas.microsoft.com/office/drawing/2014/main" id="{3B0B5EC2-EA55-CC45-A9D0-D5EA5D768C99}"/>
                  </a:ext>
                </a:extLst>
              </p:cNvPr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186C</a:t>
                </a:r>
              </a:p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 200/16/46</a:t>
                </a:r>
              </a:p>
            </p:txBody>
          </p:sp>
          <p:sp>
            <p:nvSpPr>
              <p:cNvPr id="45" name="矩形 9">
                <a:extLst>
                  <a:ext uri="{FF2B5EF4-FFF2-40B4-BE49-F238E27FC236}">
                    <a16:creationId xmlns:a16="http://schemas.microsoft.com/office/drawing/2014/main" id="{992224C5-04A6-C041-B257-13137945DBB8}"/>
                  </a:ext>
                </a:extLst>
              </p:cNvPr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P</a:t>
                </a:r>
                <a:r>
                  <a:rPr kumimoji="1" lang="en-US" altLang="zh-Hant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ANTONE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185C</a:t>
                </a:r>
              </a:p>
              <a:p>
                <a:pPr algn="ctr">
                  <a:lnSpc>
                    <a:spcPct val="100000"/>
                  </a:lnSpc>
                </a:pP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 199/0/11</a:t>
                </a:r>
              </a:p>
            </p:txBody>
          </p:sp>
          <p:sp>
            <p:nvSpPr>
              <p:cNvPr id="46" name="文本框 31">
                <a:extLst>
                  <a:ext uri="{FF2B5EF4-FFF2-40B4-BE49-F238E27FC236}">
                    <a16:creationId xmlns:a16="http://schemas.microsoft.com/office/drawing/2014/main" id="{58918196-0639-EE4B-AFC2-315BE04587B9}"/>
                  </a:ext>
                </a:extLst>
              </p:cNvPr>
              <p:cNvSpPr txBox="1"/>
              <p:nvPr userDrawn="1"/>
            </p:nvSpPr>
            <p:spPr>
              <a:xfrm>
                <a:off x="12326898" y="2207613"/>
                <a:ext cx="384721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kumimoji="1" lang="zh-CN" altLang="en-US" sz="1000" dirty="0">
                    <a:solidFill>
                      <a:schemeClr val="tx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品牌色</a:t>
                </a: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80825"/>
              <a:ext cx="1982912" cy="3785795"/>
              <a:chOff x="12216278" y="3080825"/>
              <a:chExt cx="1982912" cy="3785795"/>
            </a:xfrm>
          </p:grpSpPr>
          <p:sp>
            <p:nvSpPr>
              <p:cNvPr id="28" name="矩形 12">
                <a:extLst>
                  <a:ext uri="{FF2B5EF4-FFF2-40B4-BE49-F238E27FC236}">
                    <a16:creationId xmlns:a16="http://schemas.microsoft.com/office/drawing/2014/main" id="{DCA8B73C-0B87-284F-805F-752EBF20B768}"/>
                  </a:ext>
                </a:extLst>
              </p:cNvPr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234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90/79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9" name="矩形 13">
                <a:extLst>
                  <a:ext uri="{FF2B5EF4-FFF2-40B4-BE49-F238E27FC236}">
                    <a16:creationId xmlns:a16="http://schemas.microsoft.com/office/drawing/2014/main" id="{138A39A8-BB4E-CD4E-9201-F1785C874F92}"/>
                  </a:ext>
                </a:extLst>
              </p:cNvPr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120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0/15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0" name="文本框 15">
                <a:extLst>
                  <a:ext uri="{FF2B5EF4-FFF2-40B4-BE49-F238E27FC236}">
                    <a16:creationId xmlns:a16="http://schemas.microsoft.com/office/drawing/2014/main" id="{8F53C07A-1022-C740-8F8D-97538E174D38}"/>
                  </a:ext>
                </a:extLst>
              </p:cNvPr>
              <p:cNvSpPr txBox="1"/>
              <p:nvPr userDrawn="1"/>
            </p:nvSpPr>
            <p:spPr>
              <a:xfrm>
                <a:off x="12216278" y="3080825"/>
                <a:ext cx="569387" cy="15388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kumimoji="1" lang="zh-CN" altLang="en-US" sz="1000" dirty="0">
                    <a:solidFill>
                      <a:schemeClr val="tx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辅助色</a:t>
                </a:r>
              </a:p>
            </p:txBody>
          </p:sp>
          <p:sp>
            <p:nvSpPr>
              <p:cNvPr id="31" name="矩形 16">
                <a:extLst>
                  <a:ext uri="{FF2B5EF4-FFF2-40B4-BE49-F238E27FC236}">
                    <a16:creationId xmlns:a16="http://schemas.microsoft.com/office/drawing/2014/main" id="{306A7598-C00D-994F-82DA-B39F3C2E0AAD}"/>
                  </a:ext>
                </a:extLst>
              </p:cNvPr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248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181/60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2" name="矩形 17">
                <a:extLst>
                  <a:ext uri="{FF2B5EF4-FFF2-40B4-BE49-F238E27FC236}">
                    <a16:creationId xmlns:a16="http://schemas.microsoft.com/office/drawing/2014/main" id="{C1423292-FF2F-A74C-943E-1C3C47534098}"/>
                  </a:ext>
                </a:extLst>
              </p:cNvPr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235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92/1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3" name="矩形 18">
                <a:extLst>
                  <a:ext uri="{FF2B5EF4-FFF2-40B4-BE49-F238E27FC236}">
                    <a16:creationId xmlns:a16="http://schemas.microsoft.com/office/drawing/2014/main" id="{2A29AF15-F5C4-A842-A63B-5DBA549CB92F}"/>
                  </a:ext>
                </a:extLst>
              </p:cNvPr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137/137/137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4" name="矩形 19">
                <a:extLst>
                  <a:ext uri="{FF2B5EF4-FFF2-40B4-BE49-F238E27FC236}">
                    <a16:creationId xmlns:a16="http://schemas.microsoft.com/office/drawing/2014/main" id="{E9EA970A-4D36-BC41-B8BE-40DF553320E7}"/>
                  </a:ext>
                </a:extLst>
              </p:cNvPr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35/24/21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5" name="矩形 22">
                <a:extLst>
                  <a:ext uri="{FF2B5EF4-FFF2-40B4-BE49-F238E27FC236}">
                    <a16:creationId xmlns:a16="http://schemas.microsoft.com/office/drawing/2014/main" id="{14EE21FB-1D92-0241-ABA5-5E9A6AEE0DC8}"/>
                  </a:ext>
                </a:extLst>
              </p:cNvPr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221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221/221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6" name="矩形 12">
                <a:extLst>
                  <a:ext uri="{FF2B5EF4-FFF2-40B4-BE49-F238E27FC236}">
                    <a16:creationId xmlns:a16="http://schemas.microsoft.com/office/drawing/2014/main" id="{883734A3-2645-434A-9DCC-1416B6C687CC}"/>
                  </a:ext>
                </a:extLst>
              </p:cNvPr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233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140/128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7" name="矩形 13">
                <a:extLst>
                  <a:ext uri="{FF2B5EF4-FFF2-40B4-BE49-F238E27FC236}">
                    <a16:creationId xmlns:a16="http://schemas.microsoft.com/office/drawing/2014/main" id="{1FF13552-FB3D-134A-A80A-6CFB35DFE1A1}"/>
                  </a:ext>
                </a:extLst>
              </p:cNvPr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159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0/1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8" name="矩形 16">
                <a:extLst>
                  <a:ext uri="{FF2B5EF4-FFF2-40B4-BE49-F238E27FC236}">
                    <a16:creationId xmlns:a16="http://schemas.microsoft.com/office/drawing/2014/main" id="{0A96471B-CB12-1443-B01F-C14C9112C149}"/>
                  </a:ext>
                </a:extLst>
              </p:cNvPr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245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220/87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9" name="矩形 17">
                <a:extLst>
                  <a:ext uri="{FF2B5EF4-FFF2-40B4-BE49-F238E27FC236}">
                    <a16:creationId xmlns:a16="http://schemas.microsoft.com/office/drawing/2014/main" id="{61890D59-CF8B-1449-A836-3A304EC9A907}"/>
                  </a:ext>
                </a:extLst>
              </p:cNvPr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240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133/0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0" name="矩形 18">
                <a:extLst>
                  <a:ext uri="{FF2B5EF4-FFF2-40B4-BE49-F238E27FC236}">
                    <a16:creationId xmlns:a16="http://schemas.microsoft.com/office/drawing/2014/main" id="{0466A1E1-E7C7-FD49-9880-9E44BED19FF5}"/>
                  </a:ext>
                </a:extLst>
              </p:cNvPr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181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181/181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2" name="矩形 19">
                <a:extLst>
                  <a:ext uri="{FF2B5EF4-FFF2-40B4-BE49-F238E27FC236}">
                    <a16:creationId xmlns:a16="http://schemas.microsoft.com/office/drawing/2014/main" id="{B21AD6AC-1275-0142-A9EA-D77B26CB40EF}"/>
                  </a:ext>
                </a:extLst>
              </p:cNvPr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 89</a:t>
                </a:r>
                <a:r>
                  <a:rPr kumimoji="1" lang="mr-IN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tx2"/>
                    </a:solidFill>
                    <a:latin typeface="Arial" charset="0"/>
                    <a:ea typeface="Arial" charset="0"/>
                    <a:cs typeface="Arial" charset="0"/>
                  </a:rPr>
                  <a:t>87/87</a:t>
                </a:r>
                <a:endParaRPr kumimoji="1" lang="mr-IN" altLang="zh-CN" sz="7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3" name="矩形 22">
                <a:extLst>
                  <a:ext uri="{FF2B5EF4-FFF2-40B4-BE49-F238E27FC236}">
                    <a16:creationId xmlns:a16="http://schemas.microsoft.com/office/drawing/2014/main" id="{238BAC2A-AE09-A84D-875D-8472236D6610}"/>
                  </a:ext>
                </a:extLst>
              </p:cNvPr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RGB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 255</a:t>
                </a:r>
                <a:r>
                  <a:rPr kumimoji="1" lang="mr-IN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/</a:t>
                </a:r>
                <a:r>
                  <a:rPr kumimoji="1" lang="en-US" altLang="zh-CN" sz="700" b="1" dirty="0">
                    <a:solidFill>
                      <a:schemeClr val="bg1"/>
                    </a:solidFill>
                    <a:latin typeface="Arial" charset="0"/>
                    <a:ea typeface="Arial" charset="0"/>
                    <a:cs typeface="Arial" charset="0"/>
                  </a:rPr>
                  <a:t>255/255</a:t>
                </a:r>
                <a:endParaRPr kumimoji="1" lang="mr-IN" altLang="zh-CN" sz="700" b="1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056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1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16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09629" y="468675"/>
            <a:ext cx="11377506" cy="1042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80" y="1599829"/>
            <a:ext cx="10977404" cy="4526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302459" y="468675"/>
            <a:ext cx="1154104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5"/>
          <p:cNvSpPr>
            <a:spLocks noChangeArrowheads="1"/>
          </p:cNvSpPr>
          <p:nvPr userDrawn="1"/>
        </p:nvSpPr>
        <p:spPr bwMode="auto">
          <a:xfrm>
            <a:off x="3040917" y="6537794"/>
            <a:ext cx="272090" cy="1958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defTabSz="1219200" eaLnBrk="0" hangingPunct="0">
              <a:lnSpc>
                <a:spcPct val="85000"/>
              </a:lnSpc>
              <a:defRPr/>
            </a:pPr>
            <a:fld id="{F350CB96-EF0E-44F1-90D2-2D2DCEB1810F}" type="slidenum">
              <a:rPr lang="de-DE" altLang="zh-CN" sz="900" smtClean="0">
                <a:solidFill>
                  <a:prstClr val="white">
                    <a:lumMod val="65000"/>
                  </a:prstClr>
                </a:solidFill>
              </a:rPr>
              <a:pPr defTabSz="1219200" eaLnBrk="0" hangingPunct="0">
                <a:lnSpc>
                  <a:spcPct val="85000"/>
                </a:lnSpc>
                <a:defRPr/>
              </a:pPr>
              <a:t>‹#›</a:t>
            </a:fld>
            <a:endParaRPr lang="en-GB" altLang="zh-CN" sz="900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327862" y="6371800"/>
            <a:ext cx="1154104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 descr="leading-new-ict.png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10436944" y="243378"/>
            <a:ext cx="1431957" cy="1079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-2903791" y="165062"/>
            <a:ext cx="2903791" cy="84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50000"/>
              </a:lnSpc>
            </a:pPr>
            <a:r>
              <a:rPr lang="zh-CN" altLang="en-US" sz="1400" dirty="0">
                <a:solidFill>
                  <a:prstClr val="white"/>
                </a:solidFill>
              </a:rPr>
              <a:t>排版：</a:t>
            </a:r>
            <a:r>
              <a:rPr lang="zh-CN" altLang="en-US" sz="1400" b="1" dirty="0">
                <a:solidFill>
                  <a:prstClr val="white"/>
                </a:solidFill>
              </a:rPr>
              <a:t>左对齐</a:t>
            </a:r>
            <a:endParaRPr lang="en-US" altLang="zh-CN" sz="1400" b="1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</a:pPr>
            <a:r>
              <a:rPr lang="zh-CN" altLang="en-US" sz="1400" dirty="0">
                <a:solidFill>
                  <a:prstClr val="white"/>
                </a:solidFill>
              </a:rPr>
              <a:t>中文字体：</a:t>
            </a:r>
            <a:r>
              <a:rPr lang="zh-CN" altLang="en-US" sz="1400" b="1" dirty="0">
                <a:solidFill>
                  <a:prstClr val="white"/>
                </a:solidFill>
              </a:rPr>
              <a:t>微软雅黑</a:t>
            </a:r>
            <a:endParaRPr lang="en-US" altLang="zh-CN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</a:pPr>
            <a:r>
              <a:rPr lang="zh-CN" altLang="en-US" sz="1400" dirty="0">
                <a:solidFill>
                  <a:prstClr val="white"/>
                </a:solidFill>
              </a:rPr>
              <a:t>英文字体：</a:t>
            </a:r>
            <a:r>
              <a:rPr lang="en-US" altLang="zh-CN" sz="1400" b="1" dirty="0">
                <a:solidFill>
                  <a:prstClr val="white"/>
                </a:solidFill>
              </a:rPr>
              <a:t>Arial</a:t>
            </a:r>
            <a:endParaRPr lang="en-US" altLang="zh-CN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</a:pPr>
            <a:r>
              <a:rPr lang="zh-CN" altLang="en-US" sz="1400" dirty="0">
                <a:solidFill>
                  <a:prstClr val="white"/>
                </a:solidFill>
              </a:rPr>
              <a:t>正文颜色：</a:t>
            </a:r>
            <a:r>
              <a:rPr lang="en-US" altLang="zh-CN" sz="1400" b="1" dirty="0">
                <a:solidFill>
                  <a:prstClr val="white"/>
                </a:solidFill>
              </a:rPr>
              <a:t>RGB: 89;89;89    </a:t>
            </a:r>
          </a:p>
          <a:p>
            <a:pPr defTabSz="1219200">
              <a:lnSpc>
                <a:spcPct val="150000"/>
              </a:lnSpc>
            </a:pPr>
            <a:r>
              <a:rPr lang="zh-CN" altLang="en-US" sz="1400" dirty="0">
                <a:solidFill>
                  <a:prstClr val="white"/>
                </a:solidFill>
              </a:rPr>
              <a:t>标题</a:t>
            </a:r>
            <a:r>
              <a:rPr lang="en-US" altLang="zh-CN" sz="1400" dirty="0">
                <a:solidFill>
                  <a:prstClr val="white"/>
                </a:solidFill>
              </a:rPr>
              <a:t>/</a:t>
            </a:r>
            <a:r>
              <a:rPr lang="zh-CN" altLang="en-US" sz="1400" dirty="0">
                <a:solidFill>
                  <a:prstClr val="white"/>
                </a:solidFill>
              </a:rPr>
              <a:t>强调颜色</a:t>
            </a:r>
            <a:r>
              <a:rPr lang="en-US" altLang="zh-CN" sz="1400" dirty="0">
                <a:solidFill>
                  <a:prstClr val="white"/>
                </a:solidFill>
              </a:rPr>
              <a:t>: </a:t>
            </a:r>
            <a:r>
              <a:rPr lang="en-US" altLang="zh-CN" sz="1400" b="1" dirty="0">
                <a:solidFill>
                  <a:prstClr val="white"/>
                </a:solidFill>
              </a:rPr>
              <a:t>RGB: 0;0;0</a:t>
            </a:r>
          </a:p>
          <a:p>
            <a:pPr defTabSz="12192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</a:rPr>
              <a:t>分隔线条颜色： </a:t>
            </a:r>
            <a:r>
              <a:rPr lang="en-US" altLang="zh-CN" sz="1400" b="1" dirty="0">
                <a:solidFill>
                  <a:prstClr val="white"/>
                </a:solidFill>
              </a:rPr>
              <a:t>RGB: 166;166;166</a:t>
            </a:r>
          </a:p>
          <a:p>
            <a:pPr defTabSz="12192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</a:rPr>
              <a:t>分隔线条线粗： </a:t>
            </a:r>
            <a:r>
              <a:rPr lang="en-US" altLang="zh-CN" sz="1400" b="1" dirty="0">
                <a:solidFill>
                  <a:prstClr val="white"/>
                </a:solidFill>
              </a:rPr>
              <a:t>0.75</a:t>
            </a:r>
            <a:r>
              <a:rPr lang="zh-CN" altLang="en-US" sz="1400" b="1" dirty="0">
                <a:solidFill>
                  <a:prstClr val="white"/>
                </a:solidFill>
              </a:rPr>
              <a:t>磅</a:t>
            </a:r>
            <a:endParaRPr lang="en-US" altLang="zh-CN" sz="1400" b="1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</a:rPr>
              <a:t>用做画面色块使用，三种颜色请搭配使用，同一个页面颜色不能重复使用</a:t>
            </a:r>
            <a:endParaRPr lang="en-US" altLang="zh-CN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</a:rPr>
              <a:t>图形与文字搭配做底色使用，深浅搭配使用</a:t>
            </a:r>
            <a:endParaRPr lang="en-US" altLang="zh-CN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</a:rPr>
              <a:t>红色仅作局部小范围点缀</a:t>
            </a:r>
          </a:p>
          <a:p>
            <a:pPr defTabSz="12192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</a:rPr>
              <a:t>渐变色只用在数据图形的展示方面</a:t>
            </a:r>
            <a:endParaRPr lang="en-US" altLang="zh-CN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</a:rPr>
              <a:t>图标：整个胶片出现的图标，使用线稿效果，增加圆形线圈加以辅助；</a:t>
            </a:r>
          </a:p>
          <a:p>
            <a:pPr defTabSz="12192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</a:rPr>
              <a:t>图标尺寸为三种</a:t>
            </a:r>
            <a:r>
              <a:rPr lang="en-US" altLang="zh-CN" sz="1400" b="1" dirty="0">
                <a:solidFill>
                  <a:prstClr val="white"/>
                </a:solidFill>
              </a:rPr>
              <a:t>2.4x2.4cm</a:t>
            </a:r>
            <a:r>
              <a:rPr lang="zh-CN" altLang="en-US" sz="1400" b="1" dirty="0">
                <a:solidFill>
                  <a:prstClr val="white"/>
                </a:solidFill>
              </a:rPr>
              <a:t>，</a:t>
            </a:r>
            <a:r>
              <a:rPr lang="en-US" altLang="zh-CN" sz="1400" b="1" dirty="0">
                <a:solidFill>
                  <a:prstClr val="white"/>
                </a:solidFill>
              </a:rPr>
              <a:t>1.6x1.6cm</a:t>
            </a:r>
            <a:r>
              <a:rPr lang="zh-CN" altLang="en-US" sz="1400" b="1" dirty="0">
                <a:solidFill>
                  <a:prstClr val="white"/>
                </a:solidFill>
              </a:rPr>
              <a:t>，</a:t>
            </a:r>
            <a:r>
              <a:rPr lang="en-US" altLang="zh-CN" sz="1400" b="1" dirty="0">
                <a:solidFill>
                  <a:prstClr val="white"/>
                </a:solidFill>
              </a:rPr>
              <a:t>0.9x0.9cm</a:t>
            </a:r>
          </a:p>
          <a:p>
            <a:pPr defTabSz="12192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white"/>
                </a:solidFill>
              </a:rPr>
              <a:t>图片：</a:t>
            </a:r>
            <a:r>
              <a:rPr lang="zh-CN" altLang="en-US" sz="1400" b="1" dirty="0">
                <a:solidFill>
                  <a:prstClr val="white"/>
                </a:solidFill>
              </a:rPr>
              <a:t>选择亮度高、自然化的图片；</a:t>
            </a:r>
          </a:p>
          <a:p>
            <a:pPr defTabSz="1219200">
              <a:lnSpc>
                <a:spcPct val="150000"/>
              </a:lnSpc>
              <a:defRPr/>
            </a:pPr>
            <a:endParaRPr lang="en-US" altLang="zh-CN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  <a:defRPr/>
            </a:pPr>
            <a:endParaRPr lang="zh-CN" altLang="en-US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  <a:defRPr/>
            </a:pPr>
            <a:endParaRPr lang="zh-CN" altLang="en-US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  <a:defRPr/>
            </a:pPr>
            <a:endParaRPr lang="zh-CN" altLang="en-US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  <a:defRPr/>
            </a:pPr>
            <a:endParaRPr lang="en-US" altLang="zh-CN" sz="1400" dirty="0">
              <a:solidFill>
                <a:prstClr val="white"/>
              </a:solidFill>
            </a:endParaRPr>
          </a:p>
          <a:p>
            <a:pPr defTabSz="1219200">
              <a:lnSpc>
                <a:spcPct val="150000"/>
              </a:lnSpc>
            </a:pPr>
            <a:endParaRPr lang="zh-CN" altLang="en-US" sz="1400" dirty="0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4452317" y="1510950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D6E5F2"/>
              </a:gs>
              <a:gs pos="100000">
                <a:srgbClr val="BFD1E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28554" algn="ctr" defTabSz="1219200" fontAlgn="ctr">
              <a:buClr>
                <a:srgbClr val="990000"/>
              </a:buClr>
              <a:buSzPct val="60000"/>
              <a:defRPr/>
            </a:pPr>
            <a:endParaRPr lang="zh-CN" altLang="en-US" sz="2400">
              <a:solidFill>
                <a:prstClr val="white"/>
              </a:solidFill>
              <a:sym typeface="Arial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14452317" y="981295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ECF0F2"/>
              </a:gs>
              <a:gs pos="100000">
                <a:srgbClr val="D9DEE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14452317" y="468977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94A5B8"/>
              </a:gs>
              <a:gs pos="100000">
                <a:srgbClr val="7A8EA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 userDrawn="1"/>
        </p:nvSpPr>
        <p:spPr>
          <a:xfrm>
            <a:off x="14812363" y="1510950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ECF0F2"/>
              </a:gs>
              <a:gs pos="100000">
                <a:srgbClr val="D9DEE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28554" algn="ctr" defTabSz="1219200" fontAlgn="ctr">
              <a:buClr>
                <a:srgbClr val="990000"/>
              </a:buClr>
              <a:buSzPct val="60000"/>
              <a:defRPr/>
            </a:pPr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  <a:sym typeface="Arial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14812363" y="981295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E3E9EF"/>
              </a:gs>
              <a:gs pos="100000">
                <a:srgbClr val="EBEFF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28554" algn="ctr" defTabSz="1219200" fontAlgn="ctr">
              <a:buClr>
                <a:srgbClr val="990000"/>
              </a:buClr>
              <a:buSzPct val="60000"/>
              <a:defRPr/>
            </a:pPr>
            <a:endParaRPr lang="zh-CN" altLang="en-US" sz="2400">
              <a:solidFill>
                <a:prstClr val="white"/>
              </a:solidFill>
              <a:sym typeface="Arial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14812363" y="468675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D6E5F2"/>
              </a:gs>
              <a:gs pos="100000">
                <a:srgbClr val="BFD1E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28554" algn="ctr" defTabSz="1219200" fontAlgn="ctr">
              <a:buClr>
                <a:srgbClr val="990000"/>
              </a:buClr>
              <a:buSzPct val="60000"/>
              <a:defRPr/>
            </a:pPr>
            <a:endParaRPr lang="zh-CN" altLang="en-US" sz="2400">
              <a:solidFill>
                <a:prstClr val="white"/>
              </a:solidFill>
              <a:sym typeface="Arial"/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14452317" y="2010614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EBEBEB"/>
              </a:gs>
              <a:gs pos="100000">
                <a:srgbClr val="F0F0F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28554" algn="ctr" defTabSz="1219200" fontAlgn="ctr">
              <a:buClr>
                <a:srgbClr val="990000"/>
              </a:buClr>
              <a:buSzPct val="60000"/>
              <a:defRPr/>
            </a:pPr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  <a:sym typeface="Arial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12363893" y="490117"/>
            <a:ext cx="902929" cy="307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1400" dirty="0">
                <a:solidFill>
                  <a:prstClr val="white"/>
                </a:solidFill>
              </a:rPr>
              <a:t>图标底色</a:t>
            </a:r>
            <a:endParaRPr lang="en-US" altLang="zh-CN" sz="1400" dirty="0">
              <a:solidFill>
                <a:prstClr val="white"/>
              </a:solidFill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12363893" y="1004097"/>
            <a:ext cx="902929" cy="307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1400" dirty="0">
                <a:solidFill>
                  <a:prstClr val="white"/>
                </a:solidFill>
              </a:rPr>
              <a:t>文字底色</a:t>
            </a:r>
            <a:endParaRPr lang="en-US" altLang="zh-CN" sz="1400" dirty="0">
              <a:solidFill>
                <a:prstClr val="white"/>
              </a:solidFill>
            </a:endParaRPr>
          </a:p>
        </p:txBody>
      </p:sp>
      <p:sp>
        <p:nvSpPr>
          <p:cNvPr id="23" name="TextBox 22"/>
          <p:cNvSpPr txBox="1"/>
          <p:nvPr userDrawn="1"/>
        </p:nvSpPr>
        <p:spPr>
          <a:xfrm>
            <a:off x="12363893" y="1518077"/>
            <a:ext cx="902929" cy="307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1400" dirty="0">
                <a:solidFill>
                  <a:prstClr val="white"/>
                </a:solidFill>
              </a:rPr>
              <a:t>图标底色</a:t>
            </a:r>
            <a:endParaRPr lang="en-US" altLang="zh-CN" sz="1400" dirty="0">
              <a:solidFill>
                <a:prstClr val="white"/>
              </a:solidFill>
            </a:endParaRPr>
          </a:p>
        </p:txBody>
      </p:sp>
      <p:sp>
        <p:nvSpPr>
          <p:cNvPr id="24" name="TextBox 23"/>
          <p:cNvSpPr txBox="1"/>
          <p:nvPr userDrawn="1"/>
        </p:nvSpPr>
        <p:spPr>
          <a:xfrm>
            <a:off x="12363893" y="2032056"/>
            <a:ext cx="902929" cy="307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1400" dirty="0">
                <a:solidFill>
                  <a:prstClr val="white"/>
                </a:solidFill>
              </a:rPr>
              <a:t>文字底色</a:t>
            </a:r>
            <a:endParaRPr lang="en-US" altLang="zh-CN" sz="1400" dirty="0">
              <a:solidFill>
                <a:prstClr val="white"/>
              </a:solidFill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14452317" y="2565104"/>
            <a:ext cx="360047" cy="35991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28554" algn="ctr" defTabSz="1219200" fontAlgn="ctr">
              <a:buClr>
                <a:srgbClr val="990000"/>
              </a:buClr>
              <a:buSzPct val="60000"/>
              <a:defRPr/>
            </a:pPr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  <a:sym typeface="Arial"/>
            </a:endParaRPr>
          </a:p>
        </p:txBody>
      </p:sp>
      <p:sp>
        <p:nvSpPr>
          <p:cNvPr id="26" name="矩形 25"/>
          <p:cNvSpPr/>
          <p:nvPr userDrawn="1"/>
        </p:nvSpPr>
        <p:spPr>
          <a:xfrm>
            <a:off x="14452317" y="3134371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C2D3E2"/>
              </a:gs>
              <a:gs pos="100000">
                <a:srgbClr val="CCDAE7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27" name="矩形 26"/>
          <p:cNvSpPr/>
          <p:nvPr userDrawn="1"/>
        </p:nvSpPr>
        <p:spPr>
          <a:xfrm>
            <a:off x="14812363" y="3134371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CE0B0F"/>
              </a:gs>
              <a:gs pos="100000">
                <a:srgbClr val="F1937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28" name="矩形 27"/>
          <p:cNvSpPr/>
          <p:nvPr userDrawn="1"/>
        </p:nvSpPr>
        <p:spPr>
          <a:xfrm>
            <a:off x="14452317" y="3717005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F1F5F9"/>
              </a:gs>
              <a:gs pos="100000">
                <a:srgbClr val="CCDAE7">
                  <a:alpha val="47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29" name="矩形 28"/>
          <p:cNvSpPr/>
          <p:nvPr userDrawn="1"/>
        </p:nvSpPr>
        <p:spPr>
          <a:xfrm>
            <a:off x="14812363" y="3717005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FE4B4B"/>
              </a:gs>
              <a:gs pos="100000">
                <a:srgbClr val="CC756D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30" name="TextBox 29"/>
          <p:cNvSpPr txBox="1"/>
          <p:nvPr userDrawn="1"/>
        </p:nvSpPr>
        <p:spPr>
          <a:xfrm>
            <a:off x="12363893" y="3155813"/>
            <a:ext cx="543810" cy="307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1400" dirty="0">
                <a:solidFill>
                  <a:prstClr val="white"/>
                </a:solidFill>
              </a:rPr>
              <a:t>白底</a:t>
            </a:r>
            <a:endParaRPr lang="en-US" altLang="zh-CN" sz="1400" dirty="0">
              <a:solidFill>
                <a:prstClr val="white"/>
              </a:solidFill>
            </a:endParaRPr>
          </a:p>
        </p:txBody>
      </p:sp>
      <p:sp>
        <p:nvSpPr>
          <p:cNvPr id="31" name="TextBox 30"/>
          <p:cNvSpPr txBox="1"/>
          <p:nvPr userDrawn="1"/>
        </p:nvSpPr>
        <p:spPr>
          <a:xfrm>
            <a:off x="12363893" y="3738447"/>
            <a:ext cx="723369" cy="307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1400" dirty="0">
                <a:solidFill>
                  <a:prstClr val="white"/>
                </a:solidFill>
              </a:rPr>
              <a:t>有色底</a:t>
            </a:r>
            <a:endParaRPr lang="en-US" altLang="zh-CN" sz="1400" dirty="0">
              <a:solidFill>
                <a:prstClr val="white"/>
              </a:solidFill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14812363" y="4267601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F5D9D0"/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33" name="矩形 32"/>
          <p:cNvSpPr/>
          <p:nvPr userDrawn="1"/>
        </p:nvSpPr>
        <p:spPr>
          <a:xfrm>
            <a:off x="14452317" y="4267601"/>
            <a:ext cx="360047" cy="359917"/>
          </a:xfrm>
          <a:prstGeom prst="rect">
            <a:avLst/>
          </a:prstGeom>
          <a:gradFill flip="none" rotWithShape="1">
            <a:gsLst>
              <a:gs pos="0">
                <a:srgbClr val="DCDFE3">
                  <a:alpha val="51000"/>
                </a:srgb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 sz="240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34" name="TextBox 33"/>
          <p:cNvSpPr txBox="1"/>
          <p:nvPr userDrawn="1"/>
        </p:nvSpPr>
        <p:spPr>
          <a:xfrm>
            <a:off x="12363893" y="4267601"/>
            <a:ext cx="1800727" cy="307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1400" dirty="0">
                <a:solidFill>
                  <a:prstClr val="white"/>
                </a:solidFill>
              </a:rPr>
              <a:t>与渐变图形搭配使用</a:t>
            </a:r>
            <a:endParaRPr lang="en-US" altLang="zh-CN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543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  <p:sldLayoutId id="2147483895" r:id="rId3"/>
    <p:sldLayoutId id="2147483896" r:id="rId4"/>
  </p:sldLayoutIdLst>
  <p:txStyles>
    <p:titleStyle>
      <a:lvl1pPr algn="l" defTabSz="914217" rtl="0" eaLnBrk="1" latinLnBrk="0" hangingPunct="1">
        <a:spcBef>
          <a:spcPct val="0"/>
        </a:spcBef>
        <a:buNone/>
        <a:defRPr sz="319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831" indent="-342831" algn="l" defTabSz="914217" rtl="0" eaLnBrk="1" latinLnBrk="0" hangingPunct="1">
        <a:spcBef>
          <a:spcPct val="20000"/>
        </a:spcBef>
        <a:buFont typeface="Arial" pitchFamily="34" charset="0"/>
        <a:buChar char="•"/>
        <a:defRPr sz="2799" kern="1200">
          <a:solidFill>
            <a:srgbClr val="595959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801" indent="-285693" algn="l" defTabSz="914217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2771" indent="-228554" algn="l" defTabSz="91421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99880" indent="-228554" algn="l" defTabSz="914217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6989" indent="-228554" algn="l" defTabSz="914217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097" indent="-228554" algn="l" defTabSz="91421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wmf"/><Relationship Id="rId4" Type="http://schemas.openxmlformats.org/officeDocument/2006/relationships/package" Target="../embeddings/Microsoft_Word_Document.docx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622299" y="4020184"/>
            <a:ext cx="3225801" cy="396241"/>
          </a:xfrm>
        </p:spPr>
        <p:txBody>
          <a:bodyPr/>
          <a:lstStyle/>
          <a:p>
            <a:r>
              <a:rPr lang="en-US" altLang="zh-CN" sz="1800" dirty="0">
                <a:latin typeface="+mn-lt"/>
                <a:ea typeface="+mn-ea"/>
                <a:cs typeface="+mn-ea"/>
                <a:sym typeface="+mn-lt"/>
              </a:rPr>
              <a:t>xx</a:t>
            </a:r>
            <a:r>
              <a:rPr lang="zh-CN" altLang="en-US" sz="1800" dirty="0">
                <a:latin typeface="+mn-lt"/>
                <a:ea typeface="+mn-ea"/>
                <a:cs typeface="+mn-ea"/>
                <a:sym typeface="+mn-lt"/>
              </a:rPr>
              <a:t>公司</a:t>
            </a:r>
            <a:r>
              <a:rPr lang="en-US" altLang="zh-CN" sz="1800" dirty="0"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zh-CN" altLang="en-US" sz="1800" dirty="0">
                <a:latin typeface="+mn-lt"/>
                <a:ea typeface="+mn-ea"/>
                <a:cs typeface="+mn-ea"/>
                <a:sym typeface="+mn-lt"/>
              </a:rPr>
              <a:t>学校（模板）</a:t>
            </a:r>
          </a:p>
        </p:txBody>
      </p:sp>
      <p:sp>
        <p:nvSpPr>
          <p:cNvPr id="4" name="矩形 3"/>
          <p:cNvSpPr/>
          <p:nvPr/>
        </p:nvSpPr>
        <p:spPr>
          <a:xfrm>
            <a:off x="622299" y="3323570"/>
            <a:ext cx="32258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cs typeface="+mn-ea"/>
                <a:sym typeface="+mn-lt"/>
              </a:rPr>
              <a:t>xx</a:t>
            </a:r>
            <a:r>
              <a:rPr lang="zh-CN" altLang="en-US" sz="2400" b="1" dirty="0">
                <a:cs typeface="+mn-ea"/>
                <a:sym typeface="+mn-lt"/>
              </a:rPr>
              <a:t>方案介绍（模板）</a:t>
            </a:r>
          </a:p>
        </p:txBody>
      </p:sp>
    </p:spTree>
    <p:extLst>
      <p:ext uri="{BB962C8B-B14F-4D97-AF65-F5344CB8AC3E}">
        <p14:creationId xmlns:p14="http://schemas.microsoft.com/office/powerpoint/2010/main" val="363295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406400"/>
            <a:ext cx="10740640" cy="99340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附：加分项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B0514-4060-0E4B-809B-B1B2E3258AB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36908" y="1130300"/>
            <a:ext cx="10733557" cy="5537200"/>
          </a:xfrm>
        </p:spPr>
        <p:txBody>
          <a:bodyPr/>
          <a:lstStyle/>
          <a:p>
            <a:r>
              <a:rPr lang="zh-CN" altLang="en-US" b="1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加分项内容的需要根据</a:t>
            </a:r>
            <a:r>
              <a:rPr lang="en-US" altLang="zh-CN" b="1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《</a:t>
            </a:r>
            <a:r>
              <a:rPr lang="zh-CN" altLang="en-US" b="1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鲲鹏应用创新大赛加分项举证模板</a:t>
            </a:r>
            <a:r>
              <a:rPr lang="en-US" altLang="zh-CN" b="1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》</a:t>
            </a:r>
            <a:r>
              <a:rPr lang="zh-CN" altLang="en-US" b="1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提供材料：</a:t>
            </a:r>
            <a:endParaRPr lang="en-US" altLang="zh-CN" b="1" dirty="0">
              <a:solidFill>
                <a:srgbClr val="C00000"/>
              </a:solidFill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加分项内容和答辩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PPT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内容分成两个文件提交，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加分项举证文件命名规则：赛道名称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-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公司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学校简称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-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作品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-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加分项举证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.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docx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98123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altLang="zh-CN" sz="1600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cs typeface="+mn-ea"/>
              <a:sym typeface="+mn-lt"/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519024CB-021E-4797-8AD0-6C7B1D2E25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7740058"/>
              </p:ext>
            </p:extLst>
          </p:nvPr>
        </p:nvGraphicFramePr>
        <p:xfrm>
          <a:off x="620712" y="2123700"/>
          <a:ext cx="1493837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7" name="Document" showAsIcon="1" r:id="rId4" imgW="914400" imgH="828720" progId="Word.Document.12">
                  <p:embed/>
                </p:oleObj>
              </mc:Choice>
              <mc:Fallback>
                <p:oleObj name="Document" showAsIcon="1" r:id="rId4" imgW="914400" imgH="82872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712" y="2123700"/>
                        <a:ext cx="1493837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968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202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83681D-12EE-844E-8C09-E767231D89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3620" y="1843088"/>
            <a:ext cx="9433097" cy="4500562"/>
          </a:xfrm>
        </p:spPr>
        <p:txBody>
          <a:bodyPr/>
          <a:lstStyle/>
          <a:p>
            <a:pPr marL="457200" indent="-457200"/>
            <a:r>
              <a:rPr lang="zh-CN" altLang="en-US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公司、团队及方案简介</a:t>
            </a:r>
            <a:endParaRPr lang="en-US" altLang="zh-CN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行业背景趋势及解决的痛点</a:t>
            </a:r>
            <a:endParaRPr lang="en-US" altLang="zh-CN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基于鲲鹏的解决方案介绍</a:t>
            </a:r>
            <a:endParaRPr lang="en-US" altLang="zh-CN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技术亮点及优势</a:t>
            </a:r>
            <a:endParaRPr lang="en-US" altLang="zh-CN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商业模式及市场前景</a:t>
            </a:r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案例介绍</a:t>
            </a:r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加分项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5794649" y="519649"/>
            <a:ext cx="5215626" cy="1569660"/>
          </a:xfrm>
          <a:prstGeom prst="rect">
            <a:avLst/>
          </a:prstGeom>
          <a:solidFill>
            <a:sysClr val="window" lastClr="FFFFFF"/>
          </a:solidFill>
        </p:spPr>
        <p:txBody>
          <a:bodyPr wrap="square" rtlCol="0">
            <a:spAutoFit/>
          </a:bodyPr>
          <a:lstStyle/>
          <a:p>
            <a:pPr marL="0" marR="0" lvl="0" indent="0" defTabSz="1219272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说明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: (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正式文档中请删除此处文字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)</a:t>
            </a:r>
          </a:p>
          <a:p>
            <a:pPr marL="342900" marR="0" lvl="0" indent="-342900" defTabSz="1219272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目录中每页标题，仅供参考和內容方向牵引；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342900" marR="0" lvl="0" indent="-342900" defTabSz="1219272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各位写作这个文档內容时请自己实际调整；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342900" marR="0" lvl="0" indent="-342900" defTabSz="1219272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kern="0" dirty="0">
                <a:solidFill>
                  <a:srgbClr val="FF0000"/>
                </a:solidFill>
                <a:cs typeface="+mn-ea"/>
                <a:sym typeface="+mn-lt"/>
              </a:rPr>
              <a:t>各个版块页数不限，根据实际情况自己调整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0222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406400"/>
            <a:ext cx="10740640" cy="99340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公司介绍、团队介绍及方案概述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B0514-4060-0E4B-809B-B1B2E3258AB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36908" y="1130300"/>
            <a:ext cx="10733557" cy="1336270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说明公司的主要领域（简单介绍）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团队介绍（简单介绍）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方案概述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0">
              <a:lnSpc>
                <a:spcPct val="150000"/>
              </a:lnSpc>
            </a:pPr>
            <a:endParaRPr lang="en-US" sz="1600" i="1" dirty="0">
              <a:solidFill>
                <a:srgbClr val="FF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775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406400"/>
            <a:ext cx="10740640" cy="99340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背景趋势及解决的痛点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B0514-4060-0E4B-809B-B1B2E3258AB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36908" y="1130300"/>
            <a:ext cx="10733557" cy="1468175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描述清楚作品所在行业的背景、发展趋势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说明解决了之前的一些什么痛点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0">
              <a:lnSpc>
                <a:spcPct val="150000"/>
              </a:lnSpc>
            </a:pPr>
            <a:endParaRPr lang="en-US" altLang="zh-CN" sz="1600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758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406400"/>
            <a:ext cx="10740640" cy="99340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基于鲲鹏的解决方案介绍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B0514-4060-0E4B-809B-B1B2E3258AB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29175" y="1130301"/>
            <a:ext cx="10733557" cy="1547116"/>
          </a:xfrm>
        </p:spPr>
        <p:txBody>
          <a:bodyPr/>
          <a:lstStyle/>
          <a:p>
            <a:pPr marL="29812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介绍基于鲲鹏的解决方案，清晰呈现方案在技术、设计等方面的创新点等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9812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使用了哪些鲲鹏的特有能力（如硬件加速引擎等）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9812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如有形成产业标杆，可以加以说明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98123" indent="-285750">
              <a:buFont typeface="Arial" panose="020B0604020202020204" pitchFamily="34" charset="0"/>
              <a:buChar char="•"/>
            </a:pPr>
            <a:endParaRPr lang="en-US" altLang="zh-CN" sz="1600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918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406400"/>
            <a:ext cx="10740640" cy="99340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作品</a:t>
            </a:r>
            <a:r>
              <a:rPr lang="en-US" altLang="zh-CN" dirty="0"/>
              <a:t>Demo/</a:t>
            </a:r>
            <a:r>
              <a:rPr lang="zh-CN" altLang="en-US" dirty="0"/>
              <a:t>演示视频（可选）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B0514-4060-0E4B-809B-B1B2E3258AB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29175" y="1130301"/>
            <a:ext cx="10733557" cy="1547116"/>
          </a:xfrm>
        </p:spPr>
        <p:txBody>
          <a:bodyPr/>
          <a:lstStyle/>
          <a:p>
            <a:pPr marL="29812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解决方案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Demo/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演示视频</a:t>
            </a:r>
            <a:endParaRPr lang="en-US" altLang="zh-CN" sz="1600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0442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406400"/>
            <a:ext cx="10740640" cy="99340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技术亮点及优势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B0514-4060-0E4B-809B-B1B2E3258AB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36908" y="1130300"/>
            <a:ext cx="10733557" cy="1306815"/>
          </a:xfrm>
        </p:spPr>
        <p:txBody>
          <a:bodyPr/>
          <a:lstStyle/>
          <a:p>
            <a:pPr marL="29812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通过简单易懂的形式，如图、表把作品的技术架构原理描述清楚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9812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阐述在迁移、调优过程中的创新点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9812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说明解决方案发挥了鲲鹏计算平台的哪些优势，以及性能的提升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29812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600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600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600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571590" y="2623166"/>
            <a:ext cx="4205233" cy="4127384"/>
            <a:chOff x="843013" y="1145623"/>
            <a:chExt cx="5488148" cy="5276958"/>
          </a:xfrm>
        </p:grpSpPr>
        <p:sp>
          <p:nvSpPr>
            <p:cNvPr id="6" name="任意多边形: 形状 185">
              <a:extLst>
                <a:ext uri="{FF2B5EF4-FFF2-40B4-BE49-F238E27FC236}">
                  <a16:creationId xmlns:a16="http://schemas.microsoft.com/office/drawing/2014/main" id="{50516518-C3FA-4769-8B76-0F5FC56E751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814592" y="2418064"/>
              <a:ext cx="2314169" cy="1087057"/>
            </a:xfrm>
            <a:custGeom>
              <a:avLst/>
              <a:gdLst>
                <a:gd name="connsiteX0" fmla="*/ 0 w 2314705"/>
                <a:gd name="connsiteY0" fmla="*/ 0 h 1087309"/>
                <a:gd name="connsiteX1" fmla="*/ 2314705 w 2314705"/>
                <a:gd name="connsiteY1" fmla="*/ 557360 h 1087309"/>
                <a:gd name="connsiteX2" fmla="*/ 2308565 w 2314705"/>
                <a:gd name="connsiteY2" fmla="*/ 589311 h 1087309"/>
                <a:gd name="connsiteX3" fmla="*/ 2293904 w 2314705"/>
                <a:gd name="connsiteY3" fmla="*/ 616137 h 1087309"/>
                <a:gd name="connsiteX4" fmla="*/ 2287063 w 2314705"/>
                <a:gd name="connsiteY4" fmla="*/ 605635 h 1087309"/>
                <a:gd name="connsiteX5" fmla="*/ 2286820 w 2314705"/>
                <a:gd name="connsiteY5" fmla="*/ 606079 h 1087309"/>
                <a:gd name="connsiteX6" fmla="*/ 2293851 w 2314705"/>
                <a:gd name="connsiteY6" fmla="*/ 616234 h 1087309"/>
                <a:gd name="connsiteX7" fmla="*/ 2290028 w 2314705"/>
                <a:gd name="connsiteY7" fmla="*/ 623229 h 1087309"/>
                <a:gd name="connsiteX8" fmla="*/ 631283 w 2314705"/>
                <a:gd name="connsiteY8" fmla="*/ 1087309 h 1087309"/>
                <a:gd name="connsiteX9" fmla="*/ 69459 w 2314705"/>
                <a:gd name="connsiteY9" fmla="*/ 118980 h 1087309"/>
                <a:gd name="connsiteX10" fmla="*/ 64043 w 2314705"/>
                <a:gd name="connsiteY10" fmla="*/ 109645 h 108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4705" h="1087309">
                  <a:moveTo>
                    <a:pt x="0" y="0"/>
                  </a:moveTo>
                  <a:cubicBezTo>
                    <a:pt x="1445547" y="36548"/>
                    <a:pt x="2314705" y="338071"/>
                    <a:pt x="2314705" y="557360"/>
                  </a:cubicBezTo>
                  <a:cubicBezTo>
                    <a:pt x="2314705" y="567639"/>
                    <a:pt x="2312668" y="578311"/>
                    <a:pt x="2308565" y="589311"/>
                  </a:cubicBezTo>
                  <a:lnTo>
                    <a:pt x="2293904" y="616137"/>
                  </a:lnTo>
                  <a:lnTo>
                    <a:pt x="2287063" y="605635"/>
                  </a:lnTo>
                  <a:lnTo>
                    <a:pt x="2286820" y="606079"/>
                  </a:lnTo>
                  <a:lnTo>
                    <a:pt x="2293851" y="616234"/>
                  </a:lnTo>
                  <a:lnTo>
                    <a:pt x="2290028" y="623229"/>
                  </a:lnTo>
                  <a:cubicBezTo>
                    <a:pt x="2174325" y="785501"/>
                    <a:pt x="1647969" y="999365"/>
                    <a:pt x="631283" y="1087309"/>
                  </a:cubicBezTo>
                  <a:lnTo>
                    <a:pt x="69459" y="118980"/>
                  </a:lnTo>
                  <a:lnTo>
                    <a:pt x="64043" y="10964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4F81BD">
                    <a:lumMod val="40000"/>
                    <a:lumOff val="60000"/>
                    <a:alpha val="0"/>
                  </a:srgbClr>
                </a:gs>
                <a:gs pos="78000">
                  <a:srgbClr val="4F81BD">
                    <a:lumMod val="95000"/>
                    <a:lumOff val="5000"/>
                    <a:alpha val="30000"/>
                  </a:srgbClr>
                </a:gs>
                <a:gs pos="100000">
                  <a:srgbClr val="4F81BD">
                    <a:lumMod val="60000"/>
                    <a:alpha val="3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 w="6350" cap="flat" cmpd="sng" algn="ctr">
              <a:solidFill>
                <a:srgbClr val="4E6C8A"/>
              </a:solidFill>
              <a:prstDash val="dash"/>
            </a:ln>
            <a:effectLst/>
          </p:spPr>
          <p:txBody>
            <a:bodyPr wrap="square">
              <a:no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任意多边形: 形状 93">
              <a:extLst>
                <a:ext uri="{FF2B5EF4-FFF2-40B4-BE49-F238E27FC236}">
                  <a16:creationId xmlns:a16="http://schemas.microsoft.com/office/drawing/2014/main" id="{14A5E756-E475-42A1-AE16-AFE7EB257E6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43013" y="1174900"/>
              <a:ext cx="5488148" cy="2542066"/>
            </a:xfrm>
            <a:custGeom>
              <a:avLst/>
              <a:gdLst>
                <a:gd name="connsiteX0" fmla="*/ 2195767 w 5489418"/>
                <a:gd name="connsiteY0" fmla="*/ 0 h 2542654"/>
                <a:gd name="connsiteX1" fmla="*/ 2287258 w 5489418"/>
                <a:gd name="connsiteY1" fmla="*/ 54822 h 2542654"/>
                <a:gd name="connsiteX2" fmla="*/ 2863647 w 5489418"/>
                <a:gd name="connsiteY2" fmla="*/ 1041623 h 2542654"/>
                <a:gd name="connsiteX3" fmla="*/ 5489418 w 5489418"/>
                <a:gd name="connsiteY3" fmla="*/ 1799998 h 2542654"/>
                <a:gd name="connsiteX4" fmla="*/ 5489418 w 5489418"/>
                <a:gd name="connsiteY4" fmla="*/ 1865486 h 2542654"/>
                <a:gd name="connsiteX5" fmla="*/ 2744708 w 5489418"/>
                <a:gd name="connsiteY5" fmla="*/ 2542654 h 2542654"/>
                <a:gd name="connsiteX6" fmla="*/ 14169 w 5489418"/>
                <a:gd name="connsiteY6" fmla="*/ 1934723 h 2542654"/>
                <a:gd name="connsiteX7" fmla="*/ 0 w 5489418"/>
                <a:gd name="connsiteY7" fmla="*/ 1865495 h 2542654"/>
                <a:gd name="connsiteX8" fmla="*/ 0 w 5489418"/>
                <a:gd name="connsiteY8" fmla="*/ 749238 h 2542654"/>
                <a:gd name="connsiteX9" fmla="*/ 2195767 w 5489418"/>
                <a:gd name="connsiteY9" fmla="*/ 0 h 2542654"/>
                <a:gd name="connsiteX10" fmla="*/ 2140873 w 5489418"/>
                <a:gd name="connsiteY10" fmla="*/ 201015 h 2542654"/>
                <a:gd name="connsiteX11" fmla="*/ 201279 w 5489418"/>
                <a:gd name="connsiteY11" fmla="*/ 749238 h 2542654"/>
                <a:gd name="connsiteX12" fmla="*/ 2744709 w 5489418"/>
                <a:gd name="connsiteY12" fmla="*/ 1306598 h 2542654"/>
                <a:gd name="connsiteX13" fmla="*/ 2781305 w 5489418"/>
                <a:gd name="connsiteY13" fmla="*/ 1306598 h 2542654"/>
                <a:gd name="connsiteX14" fmla="*/ 2140873 w 5489418"/>
                <a:gd name="connsiteY14" fmla="*/ 201015 h 2542654"/>
                <a:gd name="connsiteX15" fmla="*/ 2973435 w 5489418"/>
                <a:gd name="connsiteY15" fmla="*/ 1242638 h 2542654"/>
                <a:gd name="connsiteX16" fmla="*/ 3037478 w 5489418"/>
                <a:gd name="connsiteY16" fmla="*/ 1352283 h 2542654"/>
                <a:gd name="connsiteX17" fmla="*/ 3042894 w 5489418"/>
                <a:gd name="connsiteY17" fmla="*/ 1361618 h 2542654"/>
                <a:gd name="connsiteX18" fmla="*/ 3604718 w 5489418"/>
                <a:gd name="connsiteY18" fmla="*/ 2329947 h 2542654"/>
                <a:gd name="connsiteX19" fmla="*/ 5263463 w 5489418"/>
                <a:gd name="connsiteY19" fmla="*/ 1865867 h 2542654"/>
                <a:gd name="connsiteX20" fmla="*/ 5267286 w 5489418"/>
                <a:gd name="connsiteY20" fmla="*/ 1858872 h 2542654"/>
                <a:gd name="connsiteX21" fmla="*/ 5269251 w 5489418"/>
                <a:gd name="connsiteY21" fmla="*/ 1861711 h 2542654"/>
                <a:gd name="connsiteX22" fmla="*/ 5278331 w 5489418"/>
                <a:gd name="connsiteY22" fmla="*/ 1875651 h 2542654"/>
                <a:gd name="connsiteX23" fmla="*/ 5288140 w 5489418"/>
                <a:gd name="connsiteY23" fmla="*/ 1916382 h 2542654"/>
                <a:gd name="connsiteX24" fmla="*/ 5279247 w 5489418"/>
                <a:gd name="connsiteY24" fmla="*/ 1877058 h 2542654"/>
                <a:gd name="connsiteX25" fmla="*/ 5278331 w 5489418"/>
                <a:gd name="connsiteY25" fmla="*/ 1875651 h 2542654"/>
                <a:gd name="connsiteX26" fmla="*/ 5278026 w 5489418"/>
                <a:gd name="connsiteY26" fmla="*/ 1874387 h 2542654"/>
                <a:gd name="connsiteX27" fmla="*/ 5269251 w 5489418"/>
                <a:gd name="connsiteY27" fmla="*/ 1861711 h 2542654"/>
                <a:gd name="connsiteX28" fmla="*/ 5267339 w 5489418"/>
                <a:gd name="connsiteY28" fmla="*/ 1858775 h 2542654"/>
                <a:gd name="connsiteX29" fmla="*/ 5282000 w 5489418"/>
                <a:gd name="connsiteY29" fmla="*/ 1831949 h 2542654"/>
                <a:gd name="connsiteX30" fmla="*/ 5288140 w 5489418"/>
                <a:gd name="connsiteY30" fmla="*/ 1799998 h 2542654"/>
                <a:gd name="connsiteX31" fmla="*/ 2973435 w 5489418"/>
                <a:gd name="connsiteY31" fmla="*/ 1242638 h 2542654"/>
                <a:gd name="connsiteX32" fmla="*/ 302718 w 5489418"/>
                <a:gd name="connsiteY32" fmla="*/ 1102494 h 2542654"/>
                <a:gd name="connsiteX33" fmla="*/ 363891 w 5489418"/>
                <a:gd name="connsiteY33" fmla="*/ 1140834 h 2542654"/>
                <a:gd name="connsiteX34" fmla="*/ 373612 w 5489418"/>
                <a:gd name="connsiteY34" fmla="*/ 1145805 h 2542654"/>
                <a:gd name="connsiteX35" fmla="*/ 379971 w 5489418"/>
                <a:gd name="connsiteY35" fmla="*/ 1149690 h 2542654"/>
                <a:gd name="connsiteX36" fmla="*/ 415644 w 5489418"/>
                <a:gd name="connsiteY36" fmla="*/ 1167302 h 2542654"/>
                <a:gd name="connsiteX37" fmla="*/ 438801 w 5489418"/>
                <a:gd name="connsiteY37" fmla="*/ 1179145 h 2542654"/>
                <a:gd name="connsiteX38" fmla="*/ 445216 w 5489418"/>
                <a:gd name="connsiteY38" fmla="*/ 1181901 h 2542654"/>
                <a:gd name="connsiteX39" fmla="*/ 451524 w 5489418"/>
                <a:gd name="connsiteY39" fmla="*/ 1185016 h 2542654"/>
                <a:gd name="connsiteX40" fmla="*/ 502058 w 5489418"/>
                <a:gd name="connsiteY40" fmla="*/ 1206324 h 2542654"/>
                <a:gd name="connsiteX41" fmla="*/ 527117 w 5489418"/>
                <a:gd name="connsiteY41" fmla="*/ 1217091 h 2542654"/>
                <a:gd name="connsiteX42" fmla="*/ 530804 w 5489418"/>
                <a:gd name="connsiteY42" fmla="*/ 1218445 h 2542654"/>
                <a:gd name="connsiteX43" fmla="*/ 534457 w 5489418"/>
                <a:gd name="connsiteY43" fmla="*/ 1219985 h 2542654"/>
                <a:gd name="connsiteX44" fmla="*/ 733419 w 5489418"/>
                <a:gd name="connsiteY44" fmla="*/ 1287796 h 2542654"/>
                <a:gd name="connsiteX45" fmla="*/ 738378 w 5489418"/>
                <a:gd name="connsiteY45" fmla="*/ 1289183 h 2542654"/>
                <a:gd name="connsiteX46" fmla="*/ 742644 w 5489418"/>
                <a:gd name="connsiteY46" fmla="*/ 1290536 h 2542654"/>
                <a:gd name="connsiteX47" fmla="*/ 777914 w 5489418"/>
                <a:gd name="connsiteY47" fmla="*/ 1300242 h 2542654"/>
                <a:gd name="connsiteX48" fmla="*/ 848930 w 5489418"/>
                <a:gd name="connsiteY48" fmla="*/ 1320106 h 2542654"/>
                <a:gd name="connsiteX49" fmla="*/ 859764 w 5489418"/>
                <a:gd name="connsiteY49" fmla="*/ 1322766 h 2542654"/>
                <a:gd name="connsiteX50" fmla="*/ 869194 w 5489418"/>
                <a:gd name="connsiteY50" fmla="*/ 1325361 h 2542654"/>
                <a:gd name="connsiteX51" fmla="*/ 911330 w 5489418"/>
                <a:gd name="connsiteY51" fmla="*/ 1335424 h 2542654"/>
                <a:gd name="connsiteX52" fmla="*/ 974779 w 5489418"/>
                <a:gd name="connsiteY52" fmla="*/ 1351000 h 2542654"/>
                <a:gd name="connsiteX53" fmla="*/ 992407 w 5489418"/>
                <a:gd name="connsiteY53" fmla="*/ 1354788 h 2542654"/>
                <a:gd name="connsiteX54" fmla="*/ 1007827 w 5489418"/>
                <a:gd name="connsiteY54" fmla="*/ 1358470 h 2542654"/>
                <a:gd name="connsiteX55" fmla="*/ 1051859 w 5489418"/>
                <a:gd name="connsiteY55" fmla="*/ 1367564 h 2542654"/>
                <a:gd name="connsiteX56" fmla="*/ 1110708 w 5489418"/>
                <a:gd name="connsiteY56" fmla="*/ 1380210 h 2542654"/>
                <a:gd name="connsiteX57" fmla="*/ 1136049 w 5489418"/>
                <a:gd name="connsiteY57" fmla="*/ 1384950 h 2542654"/>
                <a:gd name="connsiteX58" fmla="*/ 1158212 w 5489418"/>
                <a:gd name="connsiteY58" fmla="*/ 1389527 h 2542654"/>
                <a:gd name="connsiteX59" fmla="*/ 1201843 w 5489418"/>
                <a:gd name="connsiteY59" fmla="*/ 1397257 h 2542654"/>
                <a:gd name="connsiteX60" fmla="*/ 1256455 w 5489418"/>
                <a:gd name="connsiteY60" fmla="*/ 1407472 h 2542654"/>
                <a:gd name="connsiteX61" fmla="*/ 1290462 w 5489418"/>
                <a:gd name="connsiteY61" fmla="*/ 1412957 h 2542654"/>
                <a:gd name="connsiteX62" fmla="*/ 1320019 w 5489418"/>
                <a:gd name="connsiteY62" fmla="*/ 1418194 h 2542654"/>
                <a:gd name="connsiteX63" fmla="*/ 1361690 w 5489418"/>
                <a:gd name="connsiteY63" fmla="*/ 1424445 h 2542654"/>
                <a:gd name="connsiteX64" fmla="*/ 1411762 w 5489418"/>
                <a:gd name="connsiteY64" fmla="*/ 1432521 h 2542654"/>
                <a:gd name="connsiteX65" fmla="*/ 1414284 w 5489418"/>
                <a:gd name="connsiteY65" fmla="*/ 1432867 h 2542654"/>
                <a:gd name="connsiteX66" fmla="*/ 1416124 w 5489418"/>
                <a:gd name="connsiteY66" fmla="*/ 1432612 h 2542654"/>
                <a:gd name="connsiteX67" fmla="*/ 1361690 w 5489418"/>
                <a:gd name="connsiteY67" fmla="*/ 1424445 h 2542654"/>
                <a:gd name="connsiteX68" fmla="*/ 1290462 w 5489418"/>
                <a:gd name="connsiteY68" fmla="*/ 1412957 h 2542654"/>
                <a:gd name="connsiteX69" fmla="*/ 1201843 w 5489418"/>
                <a:gd name="connsiteY69" fmla="*/ 1397257 h 2542654"/>
                <a:gd name="connsiteX70" fmla="*/ 1136049 w 5489418"/>
                <a:gd name="connsiteY70" fmla="*/ 1384950 h 2542654"/>
                <a:gd name="connsiteX71" fmla="*/ 1051859 w 5489418"/>
                <a:gd name="connsiteY71" fmla="*/ 1367564 h 2542654"/>
                <a:gd name="connsiteX72" fmla="*/ 992407 w 5489418"/>
                <a:gd name="connsiteY72" fmla="*/ 1354788 h 2542654"/>
                <a:gd name="connsiteX73" fmla="*/ 911330 w 5489418"/>
                <a:gd name="connsiteY73" fmla="*/ 1335424 h 2542654"/>
                <a:gd name="connsiteX74" fmla="*/ 859764 w 5489418"/>
                <a:gd name="connsiteY74" fmla="*/ 1322766 h 2542654"/>
                <a:gd name="connsiteX75" fmla="*/ 777914 w 5489418"/>
                <a:gd name="connsiteY75" fmla="*/ 1300242 h 2542654"/>
                <a:gd name="connsiteX76" fmla="*/ 738378 w 5489418"/>
                <a:gd name="connsiteY76" fmla="*/ 1289183 h 2542654"/>
                <a:gd name="connsiteX77" fmla="*/ 628508 w 5489418"/>
                <a:gd name="connsiteY77" fmla="*/ 1254334 h 2542654"/>
                <a:gd name="connsiteX78" fmla="*/ 530804 w 5489418"/>
                <a:gd name="connsiteY78" fmla="*/ 1218445 h 2542654"/>
                <a:gd name="connsiteX79" fmla="*/ 502058 w 5489418"/>
                <a:gd name="connsiteY79" fmla="*/ 1206324 h 2542654"/>
                <a:gd name="connsiteX80" fmla="*/ 445216 w 5489418"/>
                <a:gd name="connsiteY80" fmla="*/ 1181901 h 2542654"/>
                <a:gd name="connsiteX81" fmla="*/ 415644 w 5489418"/>
                <a:gd name="connsiteY81" fmla="*/ 1167302 h 2542654"/>
                <a:gd name="connsiteX82" fmla="*/ 373612 w 5489418"/>
                <a:gd name="connsiteY82" fmla="*/ 1145805 h 2542654"/>
                <a:gd name="connsiteX83" fmla="*/ 302718 w 5489418"/>
                <a:gd name="connsiteY83" fmla="*/ 1102494 h 2542654"/>
                <a:gd name="connsiteX84" fmla="*/ 1416124 w 5489418"/>
                <a:gd name="connsiteY84" fmla="*/ 1331999 h 2542654"/>
                <a:gd name="connsiteX85" fmla="*/ 1414284 w 5489418"/>
                <a:gd name="connsiteY85" fmla="*/ 1332254 h 2542654"/>
                <a:gd name="connsiteX86" fmla="*/ 1455446 w 5489418"/>
                <a:gd name="connsiteY86" fmla="*/ 1337898 h 2542654"/>
                <a:gd name="connsiteX87" fmla="*/ 1492918 w 5489418"/>
                <a:gd name="connsiteY87" fmla="*/ 1343520 h 2542654"/>
                <a:gd name="connsiteX88" fmla="*/ 1531402 w 5489418"/>
                <a:gd name="connsiteY88" fmla="*/ 1348313 h 2542654"/>
                <a:gd name="connsiteX89" fmla="*/ 1576367 w 5489418"/>
                <a:gd name="connsiteY89" fmla="*/ 1354478 h 2542654"/>
                <a:gd name="connsiteX90" fmla="*/ 1630863 w 5489418"/>
                <a:gd name="connsiteY90" fmla="*/ 1360701 h 2542654"/>
                <a:gd name="connsiteX91" fmla="*/ 1676577 w 5489418"/>
                <a:gd name="connsiteY91" fmla="*/ 1366394 h 2542654"/>
                <a:gd name="connsiteX92" fmla="*/ 1710808 w 5489418"/>
                <a:gd name="connsiteY92" fmla="*/ 1369828 h 2542654"/>
                <a:gd name="connsiteX93" fmla="*/ 1750011 w 5489418"/>
                <a:gd name="connsiteY93" fmla="*/ 1374304 h 2542654"/>
                <a:gd name="connsiteX94" fmla="*/ 1816703 w 5489418"/>
                <a:gd name="connsiteY94" fmla="*/ 1380452 h 2542654"/>
                <a:gd name="connsiteX95" fmla="*/ 1870667 w 5489418"/>
                <a:gd name="connsiteY95" fmla="*/ 1385866 h 2542654"/>
                <a:gd name="connsiteX96" fmla="*/ 1899694 w 5489418"/>
                <a:gd name="connsiteY96" fmla="*/ 1388103 h 2542654"/>
                <a:gd name="connsiteX97" fmla="*/ 1932434 w 5489418"/>
                <a:gd name="connsiteY97" fmla="*/ 1391121 h 2542654"/>
                <a:gd name="connsiteX98" fmla="*/ 1962100 w 5489418"/>
                <a:gd name="connsiteY98" fmla="*/ 1392911 h 2542654"/>
                <a:gd name="connsiteX99" fmla="*/ 2074855 w 5489418"/>
                <a:gd name="connsiteY99" fmla="*/ 1401598 h 2542654"/>
                <a:gd name="connsiteX100" fmla="*/ 2288812 w 5489418"/>
                <a:gd name="connsiteY100" fmla="*/ 1413253 h 2542654"/>
                <a:gd name="connsiteX101" fmla="*/ 2311281 w 5489418"/>
                <a:gd name="connsiteY101" fmla="*/ 1413981 h 2542654"/>
                <a:gd name="connsiteX102" fmla="*/ 2322575 w 5489418"/>
                <a:gd name="connsiteY102" fmla="*/ 1414663 h 2542654"/>
                <a:gd name="connsiteX103" fmla="*/ 2347407 w 5489418"/>
                <a:gd name="connsiteY103" fmla="*/ 1415152 h 2542654"/>
                <a:gd name="connsiteX104" fmla="*/ 2512207 w 5489418"/>
                <a:gd name="connsiteY104" fmla="*/ 1420494 h 2542654"/>
                <a:gd name="connsiteX105" fmla="*/ 2744709 w 5489418"/>
                <a:gd name="connsiteY105" fmla="*/ 1422982 h 2542654"/>
                <a:gd name="connsiteX106" fmla="*/ 2347407 w 5489418"/>
                <a:gd name="connsiteY106" fmla="*/ 1415152 h 2542654"/>
                <a:gd name="connsiteX107" fmla="*/ 2311281 w 5489418"/>
                <a:gd name="connsiteY107" fmla="*/ 1413981 h 2542654"/>
                <a:gd name="connsiteX108" fmla="*/ 1962100 w 5489418"/>
                <a:gd name="connsiteY108" fmla="*/ 1392911 h 2542654"/>
                <a:gd name="connsiteX109" fmla="*/ 1899694 w 5489418"/>
                <a:gd name="connsiteY109" fmla="*/ 1388103 h 2542654"/>
                <a:gd name="connsiteX110" fmla="*/ 1816703 w 5489418"/>
                <a:gd name="connsiteY110" fmla="*/ 1380452 h 2542654"/>
                <a:gd name="connsiteX111" fmla="*/ 1710808 w 5489418"/>
                <a:gd name="connsiteY111" fmla="*/ 1369828 h 2542654"/>
                <a:gd name="connsiteX112" fmla="*/ 1630863 w 5489418"/>
                <a:gd name="connsiteY112" fmla="*/ 1360701 h 2542654"/>
                <a:gd name="connsiteX113" fmla="*/ 1531402 w 5489418"/>
                <a:gd name="connsiteY113" fmla="*/ 1348313 h 2542654"/>
                <a:gd name="connsiteX114" fmla="*/ 1455446 w 5489418"/>
                <a:gd name="connsiteY114" fmla="*/ 1337898 h 2542654"/>
                <a:gd name="connsiteX115" fmla="*/ 1416124 w 5489418"/>
                <a:gd name="connsiteY115" fmla="*/ 1331999 h 2542654"/>
                <a:gd name="connsiteX116" fmla="*/ 631283 w 5489418"/>
                <a:gd name="connsiteY116" fmla="*/ 1407105 h 2542654"/>
                <a:gd name="connsiteX117" fmla="*/ 411707 w 5489418"/>
                <a:gd name="connsiteY117" fmla="*/ 1544161 h 2542654"/>
                <a:gd name="connsiteX118" fmla="*/ 411707 w 5489418"/>
                <a:gd name="connsiteY118" fmla="*/ 1553298 h 2542654"/>
                <a:gd name="connsiteX119" fmla="*/ 411707 w 5489418"/>
                <a:gd name="connsiteY119" fmla="*/ 2119795 h 2542654"/>
                <a:gd name="connsiteX120" fmla="*/ 420856 w 5489418"/>
                <a:gd name="connsiteY120" fmla="*/ 2138069 h 2542654"/>
                <a:gd name="connsiteX121" fmla="*/ 823413 w 5489418"/>
                <a:gd name="connsiteY121" fmla="*/ 2275124 h 2542654"/>
                <a:gd name="connsiteX122" fmla="*/ 832562 w 5489418"/>
                <a:gd name="connsiteY122" fmla="*/ 2275124 h 2542654"/>
                <a:gd name="connsiteX123" fmla="*/ 841711 w 5489418"/>
                <a:gd name="connsiteY123" fmla="*/ 2275124 h 2542654"/>
                <a:gd name="connsiteX124" fmla="*/ 850860 w 5489418"/>
                <a:gd name="connsiteY124" fmla="*/ 2256850 h 2542654"/>
                <a:gd name="connsiteX125" fmla="*/ 850860 w 5489418"/>
                <a:gd name="connsiteY125" fmla="*/ 1553298 h 2542654"/>
                <a:gd name="connsiteX126" fmla="*/ 850860 w 5489418"/>
                <a:gd name="connsiteY126" fmla="*/ 1544161 h 2542654"/>
                <a:gd name="connsiteX127" fmla="*/ 631283 w 5489418"/>
                <a:gd name="connsiteY127" fmla="*/ 1407105 h 2542654"/>
                <a:gd name="connsiteX128" fmla="*/ 1335759 w 5489418"/>
                <a:gd name="connsiteY128" fmla="*/ 1544161 h 2542654"/>
                <a:gd name="connsiteX129" fmla="*/ 1116182 w 5489418"/>
                <a:gd name="connsiteY129" fmla="*/ 1681216 h 2542654"/>
                <a:gd name="connsiteX130" fmla="*/ 1116182 w 5489418"/>
                <a:gd name="connsiteY130" fmla="*/ 2329947 h 2542654"/>
                <a:gd name="connsiteX131" fmla="*/ 1134480 w 5489418"/>
                <a:gd name="connsiteY131" fmla="*/ 2339084 h 2542654"/>
                <a:gd name="connsiteX132" fmla="*/ 1537037 w 5489418"/>
                <a:gd name="connsiteY132" fmla="*/ 2403043 h 2542654"/>
                <a:gd name="connsiteX133" fmla="*/ 1546186 w 5489418"/>
                <a:gd name="connsiteY133" fmla="*/ 2403043 h 2542654"/>
                <a:gd name="connsiteX134" fmla="*/ 1555335 w 5489418"/>
                <a:gd name="connsiteY134" fmla="*/ 2393906 h 2542654"/>
                <a:gd name="connsiteX135" fmla="*/ 1555335 w 5489418"/>
                <a:gd name="connsiteY135" fmla="*/ 1681216 h 2542654"/>
                <a:gd name="connsiteX136" fmla="*/ 1335759 w 5489418"/>
                <a:gd name="connsiteY136" fmla="*/ 1544161 h 2542654"/>
                <a:gd name="connsiteX137" fmla="*/ 2040234 w 5489418"/>
                <a:gd name="connsiteY137" fmla="*/ 1672079 h 2542654"/>
                <a:gd name="connsiteX138" fmla="*/ 1820657 w 5489418"/>
                <a:gd name="connsiteY138" fmla="*/ 1809135 h 2542654"/>
                <a:gd name="connsiteX139" fmla="*/ 1820657 w 5489418"/>
                <a:gd name="connsiteY139" fmla="*/ 1818272 h 2542654"/>
                <a:gd name="connsiteX140" fmla="*/ 1820657 w 5489418"/>
                <a:gd name="connsiteY140" fmla="*/ 2421317 h 2542654"/>
                <a:gd name="connsiteX141" fmla="*/ 1838955 w 5489418"/>
                <a:gd name="connsiteY141" fmla="*/ 2439591 h 2542654"/>
                <a:gd name="connsiteX142" fmla="*/ 2241512 w 5489418"/>
                <a:gd name="connsiteY142" fmla="*/ 2467002 h 2542654"/>
                <a:gd name="connsiteX143" fmla="*/ 2250662 w 5489418"/>
                <a:gd name="connsiteY143" fmla="*/ 2467002 h 2542654"/>
                <a:gd name="connsiteX144" fmla="*/ 2259811 w 5489418"/>
                <a:gd name="connsiteY144" fmla="*/ 2448728 h 2542654"/>
                <a:gd name="connsiteX145" fmla="*/ 2259811 w 5489418"/>
                <a:gd name="connsiteY145" fmla="*/ 1818272 h 2542654"/>
                <a:gd name="connsiteX146" fmla="*/ 2259811 w 5489418"/>
                <a:gd name="connsiteY146" fmla="*/ 1809135 h 2542654"/>
                <a:gd name="connsiteX147" fmla="*/ 2040234 w 5489418"/>
                <a:gd name="connsiteY147" fmla="*/ 1672079 h 2542654"/>
                <a:gd name="connsiteX148" fmla="*/ 2744709 w 5489418"/>
                <a:gd name="connsiteY148" fmla="*/ 1672079 h 2542654"/>
                <a:gd name="connsiteX149" fmla="*/ 2525132 w 5489418"/>
                <a:gd name="connsiteY149" fmla="*/ 1809135 h 2542654"/>
                <a:gd name="connsiteX150" fmla="*/ 2525132 w 5489418"/>
                <a:gd name="connsiteY150" fmla="*/ 1818272 h 2542654"/>
                <a:gd name="connsiteX151" fmla="*/ 2525132 w 5489418"/>
                <a:gd name="connsiteY151" fmla="*/ 2457865 h 2542654"/>
                <a:gd name="connsiteX152" fmla="*/ 2543430 w 5489418"/>
                <a:gd name="connsiteY152" fmla="*/ 2476139 h 2542654"/>
                <a:gd name="connsiteX153" fmla="*/ 2744709 w 5489418"/>
                <a:gd name="connsiteY153" fmla="*/ 2485276 h 2542654"/>
                <a:gd name="connsiteX154" fmla="*/ 2945988 w 5489418"/>
                <a:gd name="connsiteY154" fmla="*/ 2476139 h 2542654"/>
                <a:gd name="connsiteX155" fmla="*/ 2964286 w 5489418"/>
                <a:gd name="connsiteY155" fmla="*/ 2457865 h 2542654"/>
                <a:gd name="connsiteX156" fmla="*/ 2964286 w 5489418"/>
                <a:gd name="connsiteY156" fmla="*/ 1818272 h 2542654"/>
                <a:gd name="connsiteX157" fmla="*/ 2964286 w 5489418"/>
                <a:gd name="connsiteY157" fmla="*/ 1809135 h 2542654"/>
                <a:gd name="connsiteX158" fmla="*/ 2744709 w 5489418"/>
                <a:gd name="connsiteY158" fmla="*/ 1672079 h 2542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5489418" h="2542654">
                  <a:moveTo>
                    <a:pt x="2195767" y="0"/>
                  </a:moveTo>
                  <a:cubicBezTo>
                    <a:pt x="2232363" y="0"/>
                    <a:pt x="2268960" y="18274"/>
                    <a:pt x="2287258" y="54822"/>
                  </a:cubicBezTo>
                  <a:lnTo>
                    <a:pt x="2863647" y="1041623"/>
                  </a:lnTo>
                  <a:cubicBezTo>
                    <a:pt x="4171958" y="1059897"/>
                    <a:pt x="5489418" y="1324872"/>
                    <a:pt x="5489418" y="1799998"/>
                  </a:cubicBezTo>
                  <a:lnTo>
                    <a:pt x="5489418" y="1865486"/>
                  </a:lnTo>
                  <a:cubicBezTo>
                    <a:pt x="5489418" y="2239476"/>
                    <a:pt x="4260569" y="2542654"/>
                    <a:pt x="2744708" y="2542654"/>
                  </a:cubicBezTo>
                  <a:cubicBezTo>
                    <a:pt x="1323588" y="2542654"/>
                    <a:pt x="154726" y="2276189"/>
                    <a:pt x="14169" y="1934723"/>
                  </a:cubicBezTo>
                  <a:lnTo>
                    <a:pt x="0" y="1865495"/>
                  </a:lnTo>
                  <a:lnTo>
                    <a:pt x="0" y="749238"/>
                  </a:lnTo>
                  <a:cubicBezTo>
                    <a:pt x="0" y="283248"/>
                    <a:pt x="1180225" y="54822"/>
                    <a:pt x="2195767" y="0"/>
                  </a:cubicBezTo>
                  <a:close/>
                  <a:moveTo>
                    <a:pt x="2140873" y="201015"/>
                  </a:moveTo>
                  <a:cubicBezTo>
                    <a:pt x="878307" y="274112"/>
                    <a:pt x="201279" y="566497"/>
                    <a:pt x="201279" y="749238"/>
                  </a:cubicBezTo>
                  <a:cubicBezTo>
                    <a:pt x="201279" y="977664"/>
                    <a:pt x="1189374" y="1306598"/>
                    <a:pt x="2744709" y="1306598"/>
                  </a:cubicBezTo>
                  <a:cubicBezTo>
                    <a:pt x="2753858" y="1306598"/>
                    <a:pt x="2772156" y="1306598"/>
                    <a:pt x="2781305" y="1306598"/>
                  </a:cubicBezTo>
                  <a:lnTo>
                    <a:pt x="2140873" y="201015"/>
                  </a:lnTo>
                  <a:close/>
                  <a:moveTo>
                    <a:pt x="2973435" y="1242638"/>
                  </a:moveTo>
                  <a:lnTo>
                    <a:pt x="3037478" y="1352283"/>
                  </a:lnTo>
                  <a:lnTo>
                    <a:pt x="3042894" y="1361618"/>
                  </a:lnTo>
                  <a:lnTo>
                    <a:pt x="3604718" y="2329947"/>
                  </a:lnTo>
                  <a:cubicBezTo>
                    <a:pt x="4621404" y="2242003"/>
                    <a:pt x="5147760" y="2028139"/>
                    <a:pt x="5263463" y="1865867"/>
                  </a:cubicBezTo>
                  <a:lnTo>
                    <a:pt x="5267286" y="1858872"/>
                  </a:lnTo>
                  <a:lnTo>
                    <a:pt x="5269251" y="1861711"/>
                  </a:lnTo>
                  <a:lnTo>
                    <a:pt x="5278331" y="1875651"/>
                  </a:lnTo>
                  <a:lnTo>
                    <a:pt x="5288140" y="1916382"/>
                  </a:lnTo>
                  <a:cubicBezTo>
                    <a:pt x="5288140" y="1903533"/>
                    <a:pt x="5285156" y="1890402"/>
                    <a:pt x="5279247" y="1877058"/>
                  </a:cubicBezTo>
                  <a:lnTo>
                    <a:pt x="5278331" y="1875651"/>
                  </a:lnTo>
                  <a:lnTo>
                    <a:pt x="5278026" y="1874387"/>
                  </a:lnTo>
                  <a:lnTo>
                    <a:pt x="5269251" y="1861711"/>
                  </a:lnTo>
                  <a:lnTo>
                    <a:pt x="5267339" y="1858775"/>
                  </a:lnTo>
                  <a:lnTo>
                    <a:pt x="5282000" y="1831949"/>
                  </a:lnTo>
                  <a:cubicBezTo>
                    <a:pt x="5286103" y="1820949"/>
                    <a:pt x="5288140" y="1810277"/>
                    <a:pt x="5288140" y="1799998"/>
                  </a:cubicBezTo>
                  <a:cubicBezTo>
                    <a:pt x="5288140" y="1580709"/>
                    <a:pt x="4418982" y="1279186"/>
                    <a:pt x="2973435" y="1242638"/>
                  </a:cubicBezTo>
                  <a:close/>
                  <a:moveTo>
                    <a:pt x="302718" y="1102494"/>
                  </a:moveTo>
                  <a:cubicBezTo>
                    <a:pt x="320783" y="1115241"/>
                    <a:pt x="341193" y="1128040"/>
                    <a:pt x="363891" y="1140834"/>
                  </a:cubicBezTo>
                  <a:lnTo>
                    <a:pt x="373612" y="1145805"/>
                  </a:lnTo>
                  <a:lnTo>
                    <a:pt x="379971" y="1149690"/>
                  </a:lnTo>
                  <a:lnTo>
                    <a:pt x="415644" y="1167302"/>
                  </a:lnTo>
                  <a:lnTo>
                    <a:pt x="438801" y="1179145"/>
                  </a:lnTo>
                  <a:lnTo>
                    <a:pt x="445216" y="1181901"/>
                  </a:lnTo>
                  <a:lnTo>
                    <a:pt x="451524" y="1185016"/>
                  </a:lnTo>
                  <a:lnTo>
                    <a:pt x="502058" y="1206324"/>
                  </a:lnTo>
                  <a:lnTo>
                    <a:pt x="527117" y="1217091"/>
                  </a:lnTo>
                  <a:lnTo>
                    <a:pt x="530804" y="1218445"/>
                  </a:lnTo>
                  <a:lnTo>
                    <a:pt x="534457" y="1219985"/>
                  </a:lnTo>
                  <a:cubicBezTo>
                    <a:pt x="593480" y="1243121"/>
                    <a:pt x="659917" y="1265843"/>
                    <a:pt x="733419" y="1287796"/>
                  </a:cubicBezTo>
                  <a:lnTo>
                    <a:pt x="738378" y="1289183"/>
                  </a:lnTo>
                  <a:lnTo>
                    <a:pt x="742644" y="1290536"/>
                  </a:lnTo>
                  <a:lnTo>
                    <a:pt x="777914" y="1300242"/>
                  </a:lnTo>
                  <a:lnTo>
                    <a:pt x="848930" y="1320106"/>
                  </a:lnTo>
                  <a:lnTo>
                    <a:pt x="859764" y="1322766"/>
                  </a:lnTo>
                  <a:lnTo>
                    <a:pt x="869194" y="1325361"/>
                  </a:lnTo>
                  <a:lnTo>
                    <a:pt x="911330" y="1335424"/>
                  </a:lnTo>
                  <a:lnTo>
                    <a:pt x="974779" y="1351000"/>
                  </a:lnTo>
                  <a:lnTo>
                    <a:pt x="992407" y="1354788"/>
                  </a:lnTo>
                  <a:lnTo>
                    <a:pt x="1007827" y="1358470"/>
                  </a:lnTo>
                  <a:lnTo>
                    <a:pt x="1051859" y="1367564"/>
                  </a:lnTo>
                  <a:lnTo>
                    <a:pt x="1110708" y="1380210"/>
                  </a:lnTo>
                  <a:lnTo>
                    <a:pt x="1136049" y="1384950"/>
                  </a:lnTo>
                  <a:lnTo>
                    <a:pt x="1158212" y="1389527"/>
                  </a:lnTo>
                  <a:lnTo>
                    <a:pt x="1201843" y="1397257"/>
                  </a:lnTo>
                  <a:lnTo>
                    <a:pt x="1256455" y="1407472"/>
                  </a:lnTo>
                  <a:lnTo>
                    <a:pt x="1290462" y="1412957"/>
                  </a:lnTo>
                  <a:lnTo>
                    <a:pt x="1320019" y="1418194"/>
                  </a:lnTo>
                  <a:lnTo>
                    <a:pt x="1361690" y="1424445"/>
                  </a:lnTo>
                  <a:lnTo>
                    <a:pt x="1411762" y="1432521"/>
                  </a:lnTo>
                  <a:lnTo>
                    <a:pt x="1414284" y="1432867"/>
                  </a:lnTo>
                  <a:lnTo>
                    <a:pt x="1416124" y="1432612"/>
                  </a:lnTo>
                  <a:lnTo>
                    <a:pt x="1361690" y="1424445"/>
                  </a:lnTo>
                  <a:lnTo>
                    <a:pt x="1290462" y="1412957"/>
                  </a:lnTo>
                  <a:lnTo>
                    <a:pt x="1201843" y="1397257"/>
                  </a:lnTo>
                  <a:lnTo>
                    <a:pt x="1136049" y="1384950"/>
                  </a:lnTo>
                  <a:lnTo>
                    <a:pt x="1051859" y="1367564"/>
                  </a:lnTo>
                  <a:lnTo>
                    <a:pt x="992407" y="1354788"/>
                  </a:lnTo>
                  <a:lnTo>
                    <a:pt x="911330" y="1335424"/>
                  </a:lnTo>
                  <a:lnTo>
                    <a:pt x="859764" y="1322766"/>
                  </a:lnTo>
                  <a:lnTo>
                    <a:pt x="777914" y="1300242"/>
                  </a:lnTo>
                  <a:lnTo>
                    <a:pt x="738378" y="1289183"/>
                  </a:lnTo>
                  <a:lnTo>
                    <a:pt x="628508" y="1254334"/>
                  </a:lnTo>
                  <a:lnTo>
                    <a:pt x="530804" y="1218445"/>
                  </a:lnTo>
                  <a:lnTo>
                    <a:pt x="502058" y="1206324"/>
                  </a:lnTo>
                  <a:lnTo>
                    <a:pt x="445216" y="1181901"/>
                  </a:lnTo>
                  <a:lnTo>
                    <a:pt x="415644" y="1167302"/>
                  </a:lnTo>
                  <a:lnTo>
                    <a:pt x="373612" y="1145805"/>
                  </a:lnTo>
                  <a:lnTo>
                    <a:pt x="302718" y="1102494"/>
                  </a:lnTo>
                  <a:close/>
                  <a:moveTo>
                    <a:pt x="1416124" y="1331999"/>
                  </a:moveTo>
                  <a:lnTo>
                    <a:pt x="1414284" y="1332254"/>
                  </a:lnTo>
                  <a:lnTo>
                    <a:pt x="1455446" y="1337898"/>
                  </a:lnTo>
                  <a:lnTo>
                    <a:pt x="1492918" y="1343520"/>
                  </a:lnTo>
                  <a:lnTo>
                    <a:pt x="1531402" y="1348313"/>
                  </a:lnTo>
                  <a:lnTo>
                    <a:pt x="1576367" y="1354478"/>
                  </a:lnTo>
                  <a:lnTo>
                    <a:pt x="1630863" y="1360701"/>
                  </a:lnTo>
                  <a:lnTo>
                    <a:pt x="1676577" y="1366394"/>
                  </a:lnTo>
                  <a:lnTo>
                    <a:pt x="1710808" y="1369828"/>
                  </a:lnTo>
                  <a:lnTo>
                    <a:pt x="1750011" y="1374304"/>
                  </a:lnTo>
                  <a:lnTo>
                    <a:pt x="1816703" y="1380452"/>
                  </a:lnTo>
                  <a:lnTo>
                    <a:pt x="1870667" y="1385866"/>
                  </a:lnTo>
                  <a:lnTo>
                    <a:pt x="1899694" y="1388103"/>
                  </a:lnTo>
                  <a:lnTo>
                    <a:pt x="1932434" y="1391121"/>
                  </a:lnTo>
                  <a:lnTo>
                    <a:pt x="1962100" y="1392911"/>
                  </a:lnTo>
                  <a:lnTo>
                    <a:pt x="2074855" y="1401598"/>
                  </a:lnTo>
                  <a:cubicBezTo>
                    <a:pt x="2144564" y="1406182"/>
                    <a:pt x="2215902" y="1410085"/>
                    <a:pt x="2288812" y="1413253"/>
                  </a:cubicBezTo>
                  <a:lnTo>
                    <a:pt x="2311281" y="1413981"/>
                  </a:lnTo>
                  <a:lnTo>
                    <a:pt x="2322575" y="1414663"/>
                  </a:lnTo>
                  <a:lnTo>
                    <a:pt x="2347407" y="1415152"/>
                  </a:lnTo>
                  <a:lnTo>
                    <a:pt x="2512207" y="1420494"/>
                  </a:lnTo>
                  <a:cubicBezTo>
                    <a:pt x="2588208" y="1422134"/>
                    <a:pt x="2665727" y="1422982"/>
                    <a:pt x="2744709" y="1422982"/>
                  </a:cubicBezTo>
                  <a:lnTo>
                    <a:pt x="2347407" y="1415152"/>
                  </a:lnTo>
                  <a:lnTo>
                    <a:pt x="2311281" y="1413981"/>
                  </a:lnTo>
                  <a:lnTo>
                    <a:pt x="1962100" y="1392911"/>
                  </a:lnTo>
                  <a:lnTo>
                    <a:pt x="1899694" y="1388103"/>
                  </a:lnTo>
                  <a:lnTo>
                    <a:pt x="1816703" y="1380452"/>
                  </a:lnTo>
                  <a:lnTo>
                    <a:pt x="1710808" y="1369828"/>
                  </a:lnTo>
                  <a:lnTo>
                    <a:pt x="1630863" y="1360701"/>
                  </a:lnTo>
                  <a:lnTo>
                    <a:pt x="1531402" y="1348313"/>
                  </a:lnTo>
                  <a:lnTo>
                    <a:pt x="1455446" y="1337898"/>
                  </a:lnTo>
                  <a:lnTo>
                    <a:pt x="1416124" y="1331999"/>
                  </a:lnTo>
                  <a:close/>
                  <a:moveTo>
                    <a:pt x="631283" y="1407105"/>
                  </a:moveTo>
                  <a:cubicBezTo>
                    <a:pt x="457452" y="1407105"/>
                    <a:pt x="411707" y="1544161"/>
                    <a:pt x="411707" y="1544161"/>
                  </a:cubicBezTo>
                  <a:cubicBezTo>
                    <a:pt x="411707" y="1544161"/>
                    <a:pt x="411707" y="1553298"/>
                    <a:pt x="411707" y="1553298"/>
                  </a:cubicBezTo>
                  <a:lnTo>
                    <a:pt x="411707" y="2119795"/>
                  </a:lnTo>
                  <a:cubicBezTo>
                    <a:pt x="411707" y="2128932"/>
                    <a:pt x="420856" y="2138069"/>
                    <a:pt x="420856" y="2138069"/>
                  </a:cubicBezTo>
                  <a:cubicBezTo>
                    <a:pt x="530644" y="2183754"/>
                    <a:pt x="667879" y="2229439"/>
                    <a:pt x="823413" y="2275124"/>
                  </a:cubicBezTo>
                  <a:cubicBezTo>
                    <a:pt x="823413" y="2275124"/>
                    <a:pt x="832562" y="2275124"/>
                    <a:pt x="832562" y="2275124"/>
                  </a:cubicBezTo>
                  <a:cubicBezTo>
                    <a:pt x="832562" y="2275124"/>
                    <a:pt x="841711" y="2275124"/>
                    <a:pt x="841711" y="2275124"/>
                  </a:cubicBezTo>
                  <a:cubicBezTo>
                    <a:pt x="841711" y="2265987"/>
                    <a:pt x="850860" y="2265987"/>
                    <a:pt x="850860" y="2256850"/>
                  </a:cubicBezTo>
                  <a:lnTo>
                    <a:pt x="850860" y="1553298"/>
                  </a:lnTo>
                  <a:cubicBezTo>
                    <a:pt x="850860" y="1553298"/>
                    <a:pt x="850860" y="1544161"/>
                    <a:pt x="850860" y="1544161"/>
                  </a:cubicBezTo>
                  <a:cubicBezTo>
                    <a:pt x="841711" y="1544161"/>
                    <a:pt x="805115" y="1407105"/>
                    <a:pt x="631283" y="1407105"/>
                  </a:cubicBezTo>
                  <a:close/>
                  <a:moveTo>
                    <a:pt x="1335759" y="1544161"/>
                  </a:moveTo>
                  <a:cubicBezTo>
                    <a:pt x="1161927" y="1544161"/>
                    <a:pt x="1116182" y="1681216"/>
                    <a:pt x="1116182" y="1681216"/>
                  </a:cubicBezTo>
                  <a:lnTo>
                    <a:pt x="1116182" y="2329947"/>
                  </a:lnTo>
                  <a:cubicBezTo>
                    <a:pt x="1116182" y="2339084"/>
                    <a:pt x="1125331" y="2339084"/>
                    <a:pt x="1134480" y="2339084"/>
                  </a:cubicBezTo>
                  <a:cubicBezTo>
                    <a:pt x="1262566" y="2366495"/>
                    <a:pt x="1390653" y="2384769"/>
                    <a:pt x="1537037" y="2403043"/>
                  </a:cubicBezTo>
                  <a:cubicBezTo>
                    <a:pt x="1537037" y="2403043"/>
                    <a:pt x="1546186" y="2403043"/>
                    <a:pt x="1546186" y="2403043"/>
                  </a:cubicBezTo>
                  <a:cubicBezTo>
                    <a:pt x="1546186" y="2403043"/>
                    <a:pt x="1555335" y="2393906"/>
                    <a:pt x="1555335" y="2393906"/>
                  </a:cubicBezTo>
                  <a:lnTo>
                    <a:pt x="1555335" y="1681216"/>
                  </a:lnTo>
                  <a:cubicBezTo>
                    <a:pt x="1555335" y="1681216"/>
                    <a:pt x="1509590" y="1544161"/>
                    <a:pt x="1335759" y="1544161"/>
                  </a:cubicBezTo>
                  <a:close/>
                  <a:moveTo>
                    <a:pt x="2040234" y="1672079"/>
                  </a:moveTo>
                  <a:cubicBezTo>
                    <a:pt x="1866402" y="1672079"/>
                    <a:pt x="1820657" y="1809135"/>
                    <a:pt x="1820657" y="1809135"/>
                  </a:cubicBezTo>
                  <a:cubicBezTo>
                    <a:pt x="1820657" y="1809135"/>
                    <a:pt x="1820657" y="1809135"/>
                    <a:pt x="1820657" y="1818272"/>
                  </a:cubicBezTo>
                  <a:lnTo>
                    <a:pt x="1820657" y="2421317"/>
                  </a:lnTo>
                  <a:cubicBezTo>
                    <a:pt x="1820657" y="2430454"/>
                    <a:pt x="1829806" y="2439591"/>
                    <a:pt x="1838955" y="2439591"/>
                  </a:cubicBezTo>
                  <a:cubicBezTo>
                    <a:pt x="1976191" y="2448728"/>
                    <a:pt x="2104277" y="2457865"/>
                    <a:pt x="2241512" y="2467002"/>
                  </a:cubicBezTo>
                  <a:cubicBezTo>
                    <a:pt x="2241512" y="2467002"/>
                    <a:pt x="2250662" y="2467002"/>
                    <a:pt x="2250662" y="2467002"/>
                  </a:cubicBezTo>
                  <a:cubicBezTo>
                    <a:pt x="2250662" y="2457865"/>
                    <a:pt x="2259811" y="2457865"/>
                    <a:pt x="2259811" y="2448728"/>
                  </a:cubicBezTo>
                  <a:lnTo>
                    <a:pt x="2259811" y="1818272"/>
                  </a:lnTo>
                  <a:cubicBezTo>
                    <a:pt x="2259811" y="1809135"/>
                    <a:pt x="2259811" y="1809135"/>
                    <a:pt x="2259811" y="1809135"/>
                  </a:cubicBezTo>
                  <a:cubicBezTo>
                    <a:pt x="2259811" y="1809135"/>
                    <a:pt x="2214065" y="1672079"/>
                    <a:pt x="2040234" y="1672079"/>
                  </a:cubicBezTo>
                  <a:close/>
                  <a:moveTo>
                    <a:pt x="2744709" y="1672079"/>
                  </a:moveTo>
                  <a:cubicBezTo>
                    <a:pt x="2570878" y="1672079"/>
                    <a:pt x="2525132" y="1809135"/>
                    <a:pt x="2525132" y="1809135"/>
                  </a:cubicBezTo>
                  <a:cubicBezTo>
                    <a:pt x="2525132" y="1809135"/>
                    <a:pt x="2525132" y="1809135"/>
                    <a:pt x="2525132" y="1818272"/>
                  </a:cubicBezTo>
                  <a:lnTo>
                    <a:pt x="2525132" y="2457865"/>
                  </a:lnTo>
                  <a:cubicBezTo>
                    <a:pt x="2525132" y="2467002"/>
                    <a:pt x="2534281" y="2476139"/>
                    <a:pt x="2543430" y="2476139"/>
                  </a:cubicBezTo>
                  <a:cubicBezTo>
                    <a:pt x="2607474" y="2476139"/>
                    <a:pt x="2680666" y="2485276"/>
                    <a:pt x="2744709" y="2485276"/>
                  </a:cubicBezTo>
                  <a:cubicBezTo>
                    <a:pt x="2808752" y="2485276"/>
                    <a:pt x="2881945" y="2476139"/>
                    <a:pt x="2945988" y="2476139"/>
                  </a:cubicBezTo>
                  <a:cubicBezTo>
                    <a:pt x="2955137" y="2476139"/>
                    <a:pt x="2964286" y="2467002"/>
                    <a:pt x="2964286" y="2457865"/>
                  </a:cubicBezTo>
                  <a:lnTo>
                    <a:pt x="2964286" y="1818272"/>
                  </a:lnTo>
                  <a:cubicBezTo>
                    <a:pt x="2964286" y="1809135"/>
                    <a:pt x="2964286" y="1809135"/>
                    <a:pt x="2964286" y="1809135"/>
                  </a:cubicBezTo>
                  <a:cubicBezTo>
                    <a:pt x="2964286" y="1809135"/>
                    <a:pt x="2918541" y="1672079"/>
                    <a:pt x="2744709" y="167207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F81BD">
                    <a:lumMod val="40000"/>
                    <a:lumOff val="60000"/>
                    <a:alpha val="0"/>
                  </a:srgbClr>
                </a:gs>
                <a:gs pos="78000">
                  <a:srgbClr val="4F81BD">
                    <a:lumMod val="95000"/>
                    <a:lumOff val="5000"/>
                    <a:alpha val="30000"/>
                  </a:srgbClr>
                </a:gs>
                <a:gs pos="100000">
                  <a:srgbClr val="4F81BD">
                    <a:lumMod val="60000"/>
                    <a:alpha val="30000"/>
                  </a:srgbClr>
                </a:gs>
              </a:gsLst>
              <a:lin ang="54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任意多边形: 形状 55">
              <a:extLst>
                <a:ext uri="{FF2B5EF4-FFF2-40B4-BE49-F238E27FC236}">
                  <a16:creationId xmlns:a16="http://schemas.microsoft.com/office/drawing/2014/main" id="{4061A499-7FDA-430F-9DDE-B36B3CF6C07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44246" y="1375870"/>
              <a:ext cx="2579429" cy="1105327"/>
            </a:xfrm>
            <a:custGeom>
              <a:avLst/>
              <a:gdLst>
                <a:gd name="connsiteX0" fmla="*/ 1939594 w 2580026"/>
                <a:gd name="connsiteY0" fmla="*/ 0 h 1105583"/>
                <a:gd name="connsiteX1" fmla="*/ 2580026 w 2580026"/>
                <a:gd name="connsiteY1" fmla="*/ 1105583 h 1105583"/>
                <a:gd name="connsiteX2" fmla="*/ 2543430 w 2580026"/>
                <a:gd name="connsiteY2" fmla="*/ 1105583 h 1105583"/>
                <a:gd name="connsiteX3" fmla="*/ 0 w 2580026"/>
                <a:gd name="connsiteY3" fmla="*/ 548223 h 1105583"/>
                <a:gd name="connsiteX4" fmla="*/ 1939594 w 2580026"/>
                <a:gd name="connsiteY4" fmla="*/ 0 h 110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0026" h="1105583">
                  <a:moveTo>
                    <a:pt x="1939594" y="0"/>
                  </a:moveTo>
                  <a:lnTo>
                    <a:pt x="2580026" y="1105583"/>
                  </a:lnTo>
                  <a:cubicBezTo>
                    <a:pt x="2570877" y="1105583"/>
                    <a:pt x="2552579" y="1105583"/>
                    <a:pt x="2543430" y="1105583"/>
                  </a:cubicBezTo>
                  <a:cubicBezTo>
                    <a:pt x="988095" y="1105583"/>
                    <a:pt x="0" y="776649"/>
                    <a:pt x="0" y="548223"/>
                  </a:cubicBezTo>
                  <a:cubicBezTo>
                    <a:pt x="0" y="365482"/>
                    <a:pt x="677028" y="73097"/>
                    <a:pt x="1939594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F81BD">
                    <a:lumMod val="40000"/>
                    <a:lumOff val="60000"/>
                    <a:alpha val="0"/>
                  </a:srgbClr>
                </a:gs>
                <a:gs pos="78000">
                  <a:srgbClr val="4F81BD">
                    <a:lumMod val="95000"/>
                    <a:lumOff val="5000"/>
                    <a:alpha val="30000"/>
                  </a:srgbClr>
                </a:gs>
                <a:gs pos="100000">
                  <a:srgbClr val="4F81BD">
                    <a:lumMod val="60000"/>
                    <a:alpha val="3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任意多边形: 形状 61">
              <a:extLst>
                <a:ext uri="{FF2B5EF4-FFF2-40B4-BE49-F238E27FC236}">
                  <a16:creationId xmlns:a16="http://schemas.microsoft.com/office/drawing/2014/main" id="{7CB1652D-37D6-41EC-953D-1B819F2C476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43013" y="3154590"/>
              <a:ext cx="5488148" cy="1779588"/>
            </a:xfrm>
            <a:custGeom>
              <a:avLst/>
              <a:gdLst>
                <a:gd name="connsiteX0" fmla="*/ 5489418 w 5489418"/>
                <a:gd name="connsiteY0" fmla="*/ 0 h 1780000"/>
                <a:gd name="connsiteX1" fmla="*/ 5489418 w 5489418"/>
                <a:gd name="connsiteY1" fmla="*/ 1152906 h 1780000"/>
                <a:gd name="connsiteX2" fmla="*/ 2744708 w 5489418"/>
                <a:gd name="connsiteY2" fmla="*/ 1780000 h 1780000"/>
                <a:gd name="connsiteX3" fmla="*/ 14169 w 5489418"/>
                <a:gd name="connsiteY3" fmla="*/ 1217023 h 1780000"/>
                <a:gd name="connsiteX4" fmla="*/ 0 w 5489418"/>
                <a:gd name="connsiteY4" fmla="*/ 1152914 h 1780000"/>
                <a:gd name="connsiteX5" fmla="*/ 0 w 5489418"/>
                <a:gd name="connsiteY5" fmla="*/ 9 h 1780000"/>
                <a:gd name="connsiteX6" fmla="*/ 14169 w 5489418"/>
                <a:gd name="connsiteY6" fmla="*/ 69237 h 1780000"/>
                <a:gd name="connsiteX7" fmla="*/ 2744708 w 5489418"/>
                <a:gd name="connsiteY7" fmla="*/ 677168 h 1780000"/>
                <a:gd name="connsiteX8" fmla="*/ 5489418 w 5489418"/>
                <a:gd name="connsiteY8" fmla="*/ 0 h 1780000"/>
                <a:gd name="connsiteX9" fmla="*/ 4858135 w 5489418"/>
                <a:gd name="connsiteY9" fmla="*/ 601516 h 1780000"/>
                <a:gd name="connsiteX10" fmla="*/ 4638558 w 5489418"/>
                <a:gd name="connsiteY10" fmla="*/ 738572 h 1780000"/>
                <a:gd name="connsiteX11" fmla="*/ 4638558 w 5489418"/>
                <a:gd name="connsiteY11" fmla="*/ 1451261 h 1780000"/>
                <a:gd name="connsiteX12" fmla="*/ 4647707 w 5489418"/>
                <a:gd name="connsiteY12" fmla="*/ 1460398 h 1780000"/>
                <a:gd name="connsiteX13" fmla="*/ 4656857 w 5489418"/>
                <a:gd name="connsiteY13" fmla="*/ 1469536 h 1780000"/>
                <a:gd name="connsiteX14" fmla="*/ 4666006 w 5489418"/>
                <a:gd name="connsiteY14" fmla="*/ 1469536 h 1780000"/>
                <a:gd name="connsiteX15" fmla="*/ 5068563 w 5489418"/>
                <a:gd name="connsiteY15" fmla="*/ 1332480 h 1780000"/>
                <a:gd name="connsiteX16" fmla="*/ 5077712 w 5489418"/>
                <a:gd name="connsiteY16" fmla="*/ 1314206 h 1780000"/>
                <a:gd name="connsiteX17" fmla="*/ 5077712 w 5489418"/>
                <a:gd name="connsiteY17" fmla="*/ 738572 h 1780000"/>
                <a:gd name="connsiteX18" fmla="*/ 4858135 w 5489418"/>
                <a:gd name="connsiteY18" fmla="*/ 601516 h 1780000"/>
                <a:gd name="connsiteX19" fmla="*/ 631283 w 5489418"/>
                <a:gd name="connsiteY19" fmla="*/ 601516 h 1780000"/>
                <a:gd name="connsiteX20" fmla="*/ 411706 w 5489418"/>
                <a:gd name="connsiteY20" fmla="*/ 738572 h 1780000"/>
                <a:gd name="connsiteX21" fmla="*/ 411706 w 5489418"/>
                <a:gd name="connsiteY21" fmla="*/ 1314206 h 1780000"/>
                <a:gd name="connsiteX22" fmla="*/ 420856 w 5489418"/>
                <a:gd name="connsiteY22" fmla="*/ 1332480 h 1780000"/>
                <a:gd name="connsiteX23" fmla="*/ 823413 w 5489418"/>
                <a:gd name="connsiteY23" fmla="*/ 1469536 h 1780000"/>
                <a:gd name="connsiteX24" fmla="*/ 832562 w 5489418"/>
                <a:gd name="connsiteY24" fmla="*/ 1469536 h 1780000"/>
                <a:gd name="connsiteX25" fmla="*/ 841711 w 5489418"/>
                <a:gd name="connsiteY25" fmla="*/ 1460398 h 1780000"/>
                <a:gd name="connsiteX26" fmla="*/ 850860 w 5489418"/>
                <a:gd name="connsiteY26" fmla="*/ 1451261 h 1780000"/>
                <a:gd name="connsiteX27" fmla="*/ 850860 w 5489418"/>
                <a:gd name="connsiteY27" fmla="*/ 738572 h 1780000"/>
                <a:gd name="connsiteX28" fmla="*/ 631283 w 5489418"/>
                <a:gd name="connsiteY28" fmla="*/ 601516 h 1780000"/>
                <a:gd name="connsiteX29" fmla="*/ 1335759 w 5489418"/>
                <a:gd name="connsiteY29" fmla="*/ 729435 h 1780000"/>
                <a:gd name="connsiteX30" fmla="*/ 1116182 w 5489418"/>
                <a:gd name="connsiteY30" fmla="*/ 866491 h 1780000"/>
                <a:gd name="connsiteX31" fmla="*/ 1116182 w 5489418"/>
                <a:gd name="connsiteY31" fmla="*/ 875628 h 1780000"/>
                <a:gd name="connsiteX32" fmla="*/ 1116182 w 5489418"/>
                <a:gd name="connsiteY32" fmla="*/ 1515221 h 1780000"/>
                <a:gd name="connsiteX33" fmla="*/ 1134480 w 5489418"/>
                <a:gd name="connsiteY33" fmla="*/ 1533495 h 1780000"/>
                <a:gd name="connsiteX34" fmla="*/ 1537037 w 5489418"/>
                <a:gd name="connsiteY34" fmla="*/ 1597454 h 1780000"/>
                <a:gd name="connsiteX35" fmla="*/ 1546186 w 5489418"/>
                <a:gd name="connsiteY35" fmla="*/ 1597454 h 1780000"/>
                <a:gd name="connsiteX36" fmla="*/ 1555335 w 5489418"/>
                <a:gd name="connsiteY36" fmla="*/ 1579180 h 1780000"/>
                <a:gd name="connsiteX37" fmla="*/ 1555335 w 5489418"/>
                <a:gd name="connsiteY37" fmla="*/ 875628 h 1780000"/>
                <a:gd name="connsiteX38" fmla="*/ 1555335 w 5489418"/>
                <a:gd name="connsiteY38" fmla="*/ 866491 h 1780000"/>
                <a:gd name="connsiteX39" fmla="*/ 1335759 w 5489418"/>
                <a:gd name="connsiteY39" fmla="*/ 729435 h 1780000"/>
                <a:gd name="connsiteX40" fmla="*/ 4153660 w 5489418"/>
                <a:gd name="connsiteY40" fmla="*/ 729435 h 1780000"/>
                <a:gd name="connsiteX41" fmla="*/ 3934083 w 5489418"/>
                <a:gd name="connsiteY41" fmla="*/ 866491 h 1780000"/>
                <a:gd name="connsiteX42" fmla="*/ 3934083 w 5489418"/>
                <a:gd name="connsiteY42" fmla="*/ 875628 h 1780000"/>
                <a:gd name="connsiteX43" fmla="*/ 3934083 w 5489418"/>
                <a:gd name="connsiteY43" fmla="*/ 1579180 h 1780000"/>
                <a:gd name="connsiteX44" fmla="*/ 3943232 w 5489418"/>
                <a:gd name="connsiteY44" fmla="*/ 1597454 h 1780000"/>
                <a:gd name="connsiteX45" fmla="*/ 3952381 w 5489418"/>
                <a:gd name="connsiteY45" fmla="*/ 1597454 h 1780000"/>
                <a:gd name="connsiteX46" fmla="*/ 4354939 w 5489418"/>
                <a:gd name="connsiteY46" fmla="*/ 1533495 h 1780000"/>
                <a:gd name="connsiteX47" fmla="*/ 4373237 w 5489418"/>
                <a:gd name="connsiteY47" fmla="*/ 1515221 h 1780000"/>
                <a:gd name="connsiteX48" fmla="*/ 4373237 w 5489418"/>
                <a:gd name="connsiteY48" fmla="*/ 875628 h 1780000"/>
                <a:gd name="connsiteX49" fmla="*/ 4373237 w 5489418"/>
                <a:gd name="connsiteY49" fmla="*/ 866491 h 1780000"/>
                <a:gd name="connsiteX50" fmla="*/ 4153660 w 5489418"/>
                <a:gd name="connsiteY50" fmla="*/ 729435 h 1780000"/>
                <a:gd name="connsiteX51" fmla="*/ 2040234 w 5489418"/>
                <a:gd name="connsiteY51" fmla="*/ 866491 h 1780000"/>
                <a:gd name="connsiteX52" fmla="*/ 1820657 w 5489418"/>
                <a:gd name="connsiteY52" fmla="*/ 1003546 h 1780000"/>
                <a:gd name="connsiteX53" fmla="*/ 1820657 w 5489418"/>
                <a:gd name="connsiteY53" fmla="*/ 1615728 h 1780000"/>
                <a:gd name="connsiteX54" fmla="*/ 1838955 w 5489418"/>
                <a:gd name="connsiteY54" fmla="*/ 1634002 h 1780000"/>
                <a:gd name="connsiteX55" fmla="*/ 2241512 w 5489418"/>
                <a:gd name="connsiteY55" fmla="*/ 1661413 h 1780000"/>
                <a:gd name="connsiteX56" fmla="*/ 2250662 w 5489418"/>
                <a:gd name="connsiteY56" fmla="*/ 1652276 h 1780000"/>
                <a:gd name="connsiteX57" fmla="*/ 2259811 w 5489418"/>
                <a:gd name="connsiteY57" fmla="*/ 1643139 h 1780000"/>
                <a:gd name="connsiteX58" fmla="*/ 2259811 w 5489418"/>
                <a:gd name="connsiteY58" fmla="*/ 1003546 h 1780000"/>
                <a:gd name="connsiteX59" fmla="*/ 2040234 w 5489418"/>
                <a:gd name="connsiteY59" fmla="*/ 866491 h 1780000"/>
                <a:gd name="connsiteX60" fmla="*/ 2744709 w 5489418"/>
                <a:gd name="connsiteY60" fmla="*/ 866491 h 1780000"/>
                <a:gd name="connsiteX61" fmla="*/ 2525132 w 5489418"/>
                <a:gd name="connsiteY61" fmla="*/ 1003546 h 1780000"/>
                <a:gd name="connsiteX62" fmla="*/ 2525132 w 5489418"/>
                <a:gd name="connsiteY62" fmla="*/ 1652276 h 1780000"/>
                <a:gd name="connsiteX63" fmla="*/ 2543430 w 5489418"/>
                <a:gd name="connsiteY63" fmla="*/ 1670551 h 1780000"/>
                <a:gd name="connsiteX64" fmla="*/ 2744709 w 5489418"/>
                <a:gd name="connsiteY64" fmla="*/ 1670551 h 1780000"/>
                <a:gd name="connsiteX65" fmla="*/ 2945988 w 5489418"/>
                <a:gd name="connsiteY65" fmla="*/ 1670551 h 1780000"/>
                <a:gd name="connsiteX66" fmla="*/ 2964286 w 5489418"/>
                <a:gd name="connsiteY66" fmla="*/ 1652276 h 1780000"/>
                <a:gd name="connsiteX67" fmla="*/ 2964286 w 5489418"/>
                <a:gd name="connsiteY67" fmla="*/ 1003546 h 1780000"/>
                <a:gd name="connsiteX68" fmla="*/ 2744709 w 5489418"/>
                <a:gd name="connsiteY68" fmla="*/ 866491 h 1780000"/>
                <a:gd name="connsiteX69" fmla="*/ 3449184 w 5489418"/>
                <a:gd name="connsiteY69" fmla="*/ 866491 h 1780000"/>
                <a:gd name="connsiteX70" fmla="*/ 3229608 w 5489418"/>
                <a:gd name="connsiteY70" fmla="*/ 1003546 h 1780000"/>
                <a:gd name="connsiteX71" fmla="*/ 3229608 w 5489418"/>
                <a:gd name="connsiteY71" fmla="*/ 1643139 h 1780000"/>
                <a:gd name="connsiteX72" fmla="*/ 3238757 w 5489418"/>
                <a:gd name="connsiteY72" fmla="*/ 1652276 h 1780000"/>
                <a:gd name="connsiteX73" fmla="*/ 3247906 w 5489418"/>
                <a:gd name="connsiteY73" fmla="*/ 1661413 h 1780000"/>
                <a:gd name="connsiteX74" fmla="*/ 3650463 w 5489418"/>
                <a:gd name="connsiteY74" fmla="*/ 1634002 h 1780000"/>
                <a:gd name="connsiteX75" fmla="*/ 3668761 w 5489418"/>
                <a:gd name="connsiteY75" fmla="*/ 1615728 h 1780000"/>
                <a:gd name="connsiteX76" fmla="*/ 3668761 w 5489418"/>
                <a:gd name="connsiteY76" fmla="*/ 1003546 h 1780000"/>
                <a:gd name="connsiteX77" fmla="*/ 3449184 w 5489418"/>
                <a:gd name="connsiteY77" fmla="*/ 866491 h 17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5489418" h="1780000">
                  <a:moveTo>
                    <a:pt x="5489418" y="0"/>
                  </a:moveTo>
                  <a:lnTo>
                    <a:pt x="5489418" y="1152906"/>
                  </a:lnTo>
                  <a:cubicBezTo>
                    <a:pt x="5489418" y="1499240"/>
                    <a:pt x="4260569" y="1780000"/>
                    <a:pt x="2744708" y="1780000"/>
                  </a:cubicBezTo>
                  <a:cubicBezTo>
                    <a:pt x="1323588" y="1780000"/>
                    <a:pt x="154726" y="1533239"/>
                    <a:pt x="14169" y="1217023"/>
                  </a:cubicBezTo>
                  <a:lnTo>
                    <a:pt x="0" y="1152914"/>
                  </a:lnTo>
                  <a:lnTo>
                    <a:pt x="0" y="9"/>
                  </a:lnTo>
                  <a:lnTo>
                    <a:pt x="14169" y="69237"/>
                  </a:lnTo>
                  <a:cubicBezTo>
                    <a:pt x="154726" y="410703"/>
                    <a:pt x="1323588" y="677168"/>
                    <a:pt x="2744708" y="677168"/>
                  </a:cubicBezTo>
                  <a:cubicBezTo>
                    <a:pt x="4260569" y="677168"/>
                    <a:pt x="5489418" y="373990"/>
                    <a:pt x="5489418" y="0"/>
                  </a:cubicBezTo>
                  <a:close/>
                  <a:moveTo>
                    <a:pt x="4858135" y="601516"/>
                  </a:moveTo>
                  <a:cubicBezTo>
                    <a:pt x="4684304" y="601516"/>
                    <a:pt x="4638558" y="738572"/>
                    <a:pt x="4638558" y="738572"/>
                  </a:cubicBezTo>
                  <a:lnTo>
                    <a:pt x="4638558" y="1451261"/>
                  </a:lnTo>
                  <a:cubicBezTo>
                    <a:pt x="4638558" y="1451261"/>
                    <a:pt x="4647707" y="1460398"/>
                    <a:pt x="4647707" y="1460398"/>
                  </a:cubicBezTo>
                  <a:cubicBezTo>
                    <a:pt x="4647707" y="1469536"/>
                    <a:pt x="4656857" y="1469536"/>
                    <a:pt x="4656857" y="1469536"/>
                  </a:cubicBezTo>
                  <a:cubicBezTo>
                    <a:pt x="4656857" y="1469536"/>
                    <a:pt x="4656857" y="1469536"/>
                    <a:pt x="4666006" y="1469536"/>
                  </a:cubicBezTo>
                  <a:cubicBezTo>
                    <a:pt x="4821539" y="1423850"/>
                    <a:pt x="4958775" y="1378165"/>
                    <a:pt x="5068563" y="1332480"/>
                  </a:cubicBezTo>
                  <a:cubicBezTo>
                    <a:pt x="5068563" y="1323343"/>
                    <a:pt x="5077712" y="1323343"/>
                    <a:pt x="5077712" y="1314206"/>
                  </a:cubicBezTo>
                  <a:lnTo>
                    <a:pt x="5077712" y="738572"/>
                  </a:lnTo>
                  <a:cubicBezTo>
                    <a:pt x="5077712" y="738572"/>
                    <a:pt x="5031967" y="601516"/>
                    <a:pt x="4858135" y="601516"/>
                  </a:cubicBezTo>
                  <a:close/>
                  <a:moveTo>
                    <a:pt x="631283" y="601516"/>
                  </a:moveTo>
                  <a:cubicBezTo>
                    <a:pt x="457452" y="601516"/>
                    <a:pt x="411706" y="738572"/>
                    <a:pt x="411706" y="738572"/>
                  </a:cubicBezTo>
                  <a:lnTo>
                    <a:pt x="411706" y="1314206"/>
                  </a:lnTo>
                  <a:cubicBezTo>
                    <a:pt x="411706" y="1323343"/>
                    <a:pt x="420856" y="1323343"/>
                    <a:pt x="420856" y="1332480"/>
                  </a:cubicBezTo>
                  <a:cubicBezTo>
                    <a:pt x="530644" y="1378165"/>
                    <a:pt x="667879" y="1423850"/>
                    <a:pt x="823413" y="1469536"/>
                  </a:cubicBezTo>
                  <a:cubicBezTo>
                    <a:pt x="823413" y="1469536"/>
                    <a:pt x="832562" y="1469536"/>
                    <a:pt x="832562" y="1469536"/>
                  </a:cubicBezTo>
                  <a:cubicBezTo>
                    <a:pt x="832562" y="1469536"/>
                    <a:pt x="841711" y="1469536"/>
                    <a:pt x="841711" y="1460398"/>
                  </a:cubicBezTo>
                  <a:cubicBezTo>
                    <a:pt x="841711" y="1460398"/>
                    <a:pt x="850860" y="1451261"/>
                    <a:pt x="850860" y="1451261"/>
                  </a:cubicBezTo>
                  <a:lnTo>
                    <a:pt x="850860" y="738572"/>
                  </a:lnTo>
                  <a:cubicBezTo>
                    <a:pt x="841711" y="738572"/>
                    <a:pt x="805115" y="601516"/>
                    <a:pt x="631283" y="601516"/>
                  </a:cubicBezTo>
                  <a:close/>
                  <a:moveTo>
                    <a:pt x="1335759" y="729435"/>
                  </a:moveTo>
                  <a:cubicBezTo>
                    <a:pt x="1161927" y="729435"/>
                    <a:pt x="1116182" y="866491"/>
                    <a:pt x="1116182" y="866491"/>
                  </a:cubicBezTo>
                  <a:cubicBezTo>
                    <a:pt x="1116182" y="875628"/>
                    <a:pt x="1116182" y="875628"/>
                    <a:pt x="1116182" y="875628"/>
                  </a:cubicBezTo>
                  <a:lnTo>
                    <a:pt x="1116182" y="1515221"/>
                  </a:lnTo>
                  <a:cubicBezTo>
                    <a:pt x="1116182" y="1524358"/>
                    <a:pt x="1125331" y="1533495"/>
                    <a:pt x="1134480" y="1533495"/>
                  </a:cubicBezTo>
                  <a:cubicBezTo>
                    <a:pt x="1262566" y="1560906"/>
                    <a:pt x="1390653" y="1579180"/>
                    <a:pt x="1537037" y="1597454"/>
                  </a:cubicBezTo>
                  <a:cubicBezTo>
                    <a:pt x="1537037" y="1597454"/>
                    <a:pt x="1546186" y="1597454"/>
                    <a:pt x="1546186" y="1597454"/>
                  </a:cubicBezTo>
                  <a:cubicBezTo>
                    <a:pt x="1546186" y="1588317"/>
                    <a:pt x="1555335" y="1588317"/>
                    <a:pt x="1555335" y="1579180"/>
                  </a:cubicBezTo>
                  <a:lnTo>
                    <a:pt x="1555335" y="875628"/>
                  </a:lnTo>
                  <a:cubicBezTo>
                    <a:pt x="1555335" y="875628"/>
                    <a:pt x="1555335" y="875628"/>
                    <a:pt x="1555335" y="866491"/>
                  </a:cubicBezTo>
                  <a:cubicBezTo>
                    <a:pt x="1555335" y="866491"/>
                    <a:pt x="1509590" y="729435"/>
                    <a:pt x="1335759" y="729435"/>
                  </a:cubicBezTo>
                  <a:close/>
                  <a:moveTo>
                    <a:pt x="4153660" y="729435"/>
                  </a:moveTo>
                  <a:cubicBezTo>
                    <a:pt x="3979828" y="729435"/>
                    <a:pt x="3934083" y="866491"/>
                    <a:pt x="3934083" y="866491"/>
                  </a:cubicBezTo>
                  <a:cubicBezTo>
                    <a:pt x="3934083" y="866491"/>
                    <a:pt x="3934083" y="875628"/>
                    <a:pt x="3934083" y="875628"/>
                  </a:cubicBezTo>
                  <a:lnTo>
                    <a:pt x="3934083" y="1579180"/>
                  </a:lnTo>
                  <a:cubicBezTo>
                    <a:pt x="3934083" y="1588317"/>
                    <a:pt x="3943232" y="1588317"/>
                    <a:pt x="3943232" y="1597454"/>
                  </a:cubicBezTo>
                  <a:cubicBezTo>
                    <a:pt x="3943232" y="1597454"/>
                    <a:pt x="3952381" y="1597454"/>
                    <a:pt x="3952381" y="1597454"/>
                  </a:cubicBezTo>
                  <a:cubicBezTo>
                    <a:pt x="4098766" y="1579180"/>
                    <a:pt x="4226852" y="1560906"/>
                    <a:pt x="4354939" y="1533495"/>
                  </a:cubicBezTo>
                  <a:cubicBezTo>
                    <a:pt x="4364088" y="1533495"/>
                    <a:pt x="4373237" y="1524358"/>
                    <a:pt x="4373237" y="1515221"/>
                  </a:cubicBezTo>
                  <a:lnTo>
                    <a:pt x="4373237" y="875628"/>
                  </a:lnTo>
                  <a:cubicBezTo>
                    <a:pt x="4373237" y="875628"/>
                    <a:pt x="4373237" y="866491"/>
                    <a:pt x="4373237" y="866491"/>
                  </a:cubicBezTo>
                  <a:cubicBezTo>
                    <a:pt x="4373237" y="866491"/>
                    <a:pt x="4327491" y="729435"/>
                    <a:pt x="4153660" y="729435"/>
                  </a:cubicBezTo>
                  <a:close/>
                  <a:moveTo>
                    <a:pt x="2040234" y="866491"/>
                  </a:moveTo>
                  <a:cubicBezTo>
                    <a:pt x="1866402" y="866491"/>
                    <a:pt x="1820657" y="1003546"/>
                    <a:pt x="1820657" y="1003546"/>
                  </a:cubicBezTo>
                  <a:lnTo>
                    <a:pt x="1820657" y="1615728"/>
                  </a:lnTo>
                  <a:cubicBezTo>
                    <a:pt x="1820657" y="1624865"/>
                    <a:pt x="1829806" y="1634002"/>
                    <a:pt x="1838955" y="1634002"/>
                  </a:cubicBezTo>
                  <a:cubicBezTo>
                    <a:pt x="1976191" y="1643139"/>
                    <a:pt x="2113426" y="1652276"/>
                    <a:pt x="2241512" y="1661413"/>
                  </a:cubicBezTo>
                  <a:cubicBezTo>
                    <a:pt x="2241512" y="1661413"/>
                    <a:pt x="2250662" y="1661413"/>
                    <a:pt x="2250662" y="1652276"/>
                  </a:cubicBezTo>
                  <a:cubicBezTo>
                    <a:pt x="2250662" y="1652276"/>
                    <a:pt x="2259811" y="1652276"/>
                    <a:pt x="2259811" y="1643139"/>
                  </a:cubicBezTo>
                  <a:lnTo>
                    <a:pt x="2259811" y="1003546"/>
                  </a:lnTo>
                  <a:cubicBezTo>
                    <a:pt x="2259811" y="1003546"/>
                    <a:pt x="2214065" y="866491"/>
                    <a:pt x="2040234" y="866491"/>
                  </a:cubicBezTo>
                  <a:close/>
                  <a:moveTo>
                    <a:pt x="2744709" y="866491"/>
                  </a:moveTo>
                  <a:cubicBezTo>
                    <a:pt x="2570878" y="866491"/>
                    <a:pt x="2525132" y="1003546"/>
                    <a:pt x="2525132" y="1003546"/>
                  </a:cubicBezTo>
                  <a:lnTo>
                    <a:pt x="2525132" y="1652276"/>
                  </a:lnTo>
                  <a:cubicBezTo>
                    <a:pt x="2525132" y="1661413"/>
                    <a:pt x="2534281" y="1670551"/>
                    <a:pt x="2543430" y="1670551"/>
                  </a:cubicBezTo>
                  <a:cubicBezTo>
                    <a:pt x="2607474" y="1670551"/>
                    <a:pt x="2680666" y="1670551"/>
                    <a:pt x="2744709" y="1670551"/>
                  </a:cubicBezTo>
                  <a:cubicBezTo>
                    <a:pt x="2808752" y="1670551"/>
                    <a:pt x="2881945" y="1670551"/>
                    <a:pt x="2945988" y="1670551"/>
                  </a:cubicBezTo>
                  <a:cubicBezTo>
                    <a:pt x="2955137" y="1670551"/>
                    <a:pt x="2964286" y="1661413"/>
                    <a:pt x="2964286" y="1652276"/>
                  </a:cubicBezTo>
                  <a:lnTo>
                    <a:pt x="2964286" y="1003546"/>
                  </a:lnTo>
                  <a:cubicBezTo>
                    <a:pt x="2964286" y="1003546"/>
                    <a:pt x="2918541" y="866491"/>
                    <a:pt x="2744709" y="866491"/>
                  </a:cubicBezTo>
                  <a:close/>
                  <a:moveTo>
                    <a:pt x="3449184" y="866491"/>
                  </a:moveTo>
                  <a:cubicBezTo>
                    <a:pt x="3275353" y="866491"/>
                    <a:pt x="3229608" y="1003546"/>
                    <a:pt x="3229608" y="1003546"/>
                  </a:cubicBezTo>
                  <a:lnTo>
                    <a:pt x="3229608" y="1643139"/>
                  </a:lnTo>
                  <a:cubicBezTo>
                    <a:pt x="3229608" y="1643139"/>
                    <a:pt x="3238757" y="1652276"/>
                    <a:pt x="3238757" y="1652276"/>
                  </a:cubicBezTo>
                  <a:cubicBezTo>
                    <a:pt x="3238757" y="1661413"/>
                    <a:pt x="3247906" y="1661413"/>
                    <a:pt x="3247906" y="1661413"/>
                  </a:cubicBezTo>
                  <a:cubicBezTo>
                    <a:pt x="3375992" y="1652276"/>
                    <a:pt x="3513228" y="1643139"/>
                    <a:pt x="3650463" y="1634002"/>
                  </a:cubicBezTo>
                  <a:cubicBezTo>
                    <a:pt x="3659612" y="1634002"/>
                    <a:pt x="3668761" y="1624865"/>
                    <a:pt x="3668761" y="1615728"/>
                  </a:cubicBezTo>
                  <a:lnTo>
                    <a:pt x="3668761" y="1003546"/>
                  </a:lnTo>
                  <a:cubicBezTo>
                    <a:pt x="3668761" y="1003546"/>
                    <a:pt x="3623016" y="866491"/>
                    <a:pt x="3449184" y="86649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F81BD">
                    <a:alpha val="30000"/>
                  </a:srgbClr>
                </a:gs>
                <a:gs pos="100000">
                  <a:srgbClr val="4F81BD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wrap="square">
              <a:no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任意多边形: 形状 7">
              <a:extLst>
                <a:ext uri="{FF2B5EF4-FFF2-40B4-BE49-F238E27FC236}">
                  <a16:creationId xmlns:a16="http://schemas.microsoft.com/office/drawing/2014/main" id="{47CD07CE-456B-41FB-BC96-78DF8977B59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67561" y="5501710"/>
              <a:ext cx="439052" cy="813009"/>
            </a:xfrm>
            <a:custGeom>
              <a:avLst/>
              <a:gdLst>
                <a:gd name="connsiteX0" fmla="*/ 219577 w 439154"/>
                <a:gd name="connsiteY0" fmla="*/ 0 h 813197"/>
                <a:gd name="connsiteX1" fmla="*/ 439154 w 439154"/>
                <a:gd name="connsiteY1" fmla="*/ 137055 h 813197"/>
                <a:gd name="connsiteX2" fmla="*/ 439154 w 439154"/>
                <a:gd name="connsiteY2" fmla="*/ 146192 h 813197"/>
                <a:gd name="connsiteX3" fmla="*/ 439154 w 439154"/>
                <a:gd name="connsiteY3" fmla="*/ 794923 h 813197"/>
                <a:gd name="connsiteX4" fmla="*/ 420856 w 439154"/>
                <a:gd name="connsiteY4" fmla="*/ 813197 h 813197"/>
                <a:gd name="connsiteX5" fmla="*/ 219577 w 439154"/>
                <a:gd name="connsiteY5" fmla="*/ 813197 h 813197"/>
                <a:gd name="connsiteX6" fmla="*/ 18298 w 439154"/>
                <a:gd name="connsiteY6" fmla="*/ 813197 h 813197"/>
                <a:gd name="connsiteX7" fmla="*/ 0 w 439154"/>
                <a:gd name="connsiteY7" fmla="*/ 794923 h 813197"/>
                <a:gd name="connsiteX8" fmla="*/ 0 w 439154"/>
                <a:gd name="connsiteY8" fmla="*/ 146192 h 813197"/>
                <a:gd name="connsiteX9" fmla="*/ 0 w 439154"/>
                <a:gd name="connsiteY9" fmla="*/ 137055 h 813197"/>
                <a:gd name="connsiteX10" fmla="*/ 219577 w 439154"/>
                <a:gd name="connsiteY10" fmla="*/ 0 h 8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154" h="813197">
                  <a:moveTo>
                    <a:pt x="219577" y="0"/>
                  </a:moveTo>
                  <a:cubicBezTo>
                    <a:pt x="393409" y="0"/>
                    <a:pt x="439154" y="137055"/>
                    <a:pt x="439154" y="137055"/>
                  </a:cubicBezTo>
                  <a:cubicBezTo>
                    <a:pt x="439154" y="146192"/>
                    <a:pt x="439154" y="146192"/>
                    <a:pt x="439154" y="146192"/>
                  </a:cubicBezTo>
                  <a:lnTo>
                    <a:pt x="439154" y="794923"/>
                  </a:lnTo>
                  <a:cubicBezTo>
                    <a:pt x="439154" y="804060"/>
                    <a:pt x="430005" y="813197"/>
                    <a:pt x="420856" y="813197"/>
                  </a:cubicBezTo>
                  <a:cubicBezTo>
                    <a:pt x="356813" y="813197"/>
                    <a:pt x="283620" y="813197"/>
                    <a:pt x="219577" y="813197"/>
                  </a:cubicBezTo>
                  <a:cubicBezTo>
                    <a:pt x="155534" y="813197"/>
                    <a:pt x="82342" y="813197"/>
                    <a:pt x="18298" y="813197"/>
                  </a:cubicBezTo>
                  <a:cubicBezTo>
                    <a:pt x="9149" y="813197"/>
                    <a:pt x="0" y="804060"/>
                    <a:pt x="0" y="794923"/>
                  </a:cubicBezTo>
                  <a:lnTo>
                    <a:pt x="0" y="146192"/>
                  </a:lnTo>
                  <a:cubicBezTo>
                    <a:pt x="0" y="146192"/>
                    <a:pt x="0" y="146192"/>
                    <a:pt x="0" y="137055"/>
                  </a:cubicBezTo>
                  <a:cubicBezTo>
                    <a:pt x="0" y="137055"/>
                    <a:pt x="45746" y="0"/>
                    <a:pt x="21957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  <a:lumMod val="28000"/>
                    <a:lumOff val="72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任意多边形: 形状 10">
              <a:extLst>
                <a:ext uri="{FF2B5EF4-FFF2-40B4-BE49-F238E27FC236}">
                  <a16:creationId xmlns:a16="http://schemas.microsoft.com/office/drawing/2014/main" id="{ECBFEFCE-996D-4455-AF20-A6DFB5F2D52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58939" y="5373820"/>
              <a:ext cx="439051" cy="867818"/>
            </a:xfrm>
            <a:custGeom>
              <a:avLst/>
              <a:gdLst>
                <a:gd name="connsiteX0" fmla="*/ 219577 w 439153"/>
                <a:gd name="connsiteY0" fmla="*/ 0 h 868019"/>
                <a:gd name="connsiteX1" fmla="*/ 439153 w 439153"/>
                <a:gd name="connsiteY1" fmla="*/ 137056 h 868019"/>
                <a:gd name="connsiteX2" fmla="*/ 439153 w 439153"/>
                <a:gd name="connsiteY2" fmla="*/ 849745 h 868019"/>
                <a:gd name="connsiteX3" fmla="*/ 430004 w 439153"/>
                <a:gd name="connsiteY3" fmla="*/ 858882 h 868019"/>
                <a:gd name="connsiteX4" fmla="*/ 420855 w 439153"/>
                <a:gd name="connsiteY4" fmla="*/ 868019 h 868019"/>
                <a:gd name="connsiteX5" fmla="*/ 18298 w 439153"/>
                <a:gd name="connsiteY5" fmla="*/ 804060 h 868019"/>
                <a:gd name="connsiteX6" fmla="*/ 0 w 439153"/>
                <a:gd name="connsiteY6" fmla="*/ 785786 h 868019"/>
                <a:gd name="connsiteX7" fmla="*/ 0 w 439153"/>
                <a:gd name="connsiteY7" fmla="*/ 137056 h 868019"/>
                <a:gd name="connsiteX8" fmla="*/ 219577 w 439153"/>
                <a:gd name="connsiteY8" fmla="*/ 0 h 868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153" h="868019">
                  <a:moveTo>
                    <a:pt x="219577" y="0"/>
                  </a:moveTo>
                  <a:cubicBezTo>
                    <a:pt x="393408" y="0"/>
                    <a:pt x="439153" y="137056"/>
                    <a:pt x="439153" y="137056"/>
                  </a:cubicBezTo>
                  <a:lnTo>
                    <a:pt x="439153" y="849745"/>
                  </a:lnTo>
                  <a:cubicBezTo>
                    <a:pt x="439153" y="849745"/>
                    <a:pt x="430004" y="858882"/>
                    <a:pt x="430004" y="858882"/>
                  </a:cubicBezTo>
                  <a:cubicBezTo>
                    <a:pt x="430004" y="868019"/>
                    <a:pt x="420855" y="868019"/>
                    <a:pt x="420855" y="868019"/>
                  </a:cubicBezTo>
                  <a:cubicBezTo>
                    <a:pt x="274471" y="849745"/>
                    <a:pt x="146384" y="822334"/>
                    <a:pt x="18298" y="804060"/>
                  </a:cubicBezTo>
                  <a:cubicBezTo>
                    <a:pt x="9149" y="804060"/>
                    <a:pt x="0" y="794923"/>
                    <a:pt x="0" y="785786"/>
                  </a:cubicBezTo>
                  <a:lnTo>
                    <a:pt x="0" y="137056"/>
                  </a:lnTo>
                  <a:cubicBezTo>
                    <a:pt x="0" y="137056"/>
                    <a:pt x="45745" y="0"/>
                    <a:pt x="21957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  <a:lumMod val="28000"/>
                    <a:lumOff val="72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9C02FECE-D920-4E20-9AFD-BC2BB730D8E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54624" y="5236795"/>
              <a:ext cx="439052" cy="867819"/>
            </a:xfrm>
            <a:custGeom>
              <a:avLst/>
              <a:gdLst>
                <a:gd name="connsiteX0" fmla="*/ 219577 w 439154"/>
                <a:gd name="connsiteY0" fmla="*/ 0 h 868020"/>
                <a:gd name="connsiteX1" fmla="*/ 439154 w 439154"/>
                <a:gd name="connsiteY1" fmla="*/ 146193 h 868020"/>
                <a:gd name="connsiteX2" fmla="*/ 439154 w 439154"/>
                <a:gd name="connsiteY2" fmla="*/ 858883 h 868020"/>
                <a:gd name="connsiteX3" fmla="*/ 430005 w 439154"/>
                <a:gd name="connsiteY3" fmla="*/ 868020 h 868020"/>
                <a:gd name="connsiteX4" fmla="*/ 420856 w 439154"/>
                <a:gd name="connsiteY4" fmla="*/ 868020 h 868020"/>
                <a:gd name="connsiteX5" fmla="*/ 411707 w 439154"/>
                <a:gd name="connsiteY5" fmla="*/ 868020 h 868020"/>
                <a:gd name="connsiteX6" fmla="*/ 9150 w 439154"/>
                <a:gd name="connsiteY6" fmla="*/ 730964 h 868020"/>
                <a:gd name="connsiteX7" fmla="*/ 0 w 439154"/>
                <a:gd name="connsiteY7" fmla="*/ 721827 h 868020"/>
                <a:gd name="connsiteX8" fmla="*/ 0 w 439154"/>
                <a:gd name="connsiteY8" fmla="*/ 146193 h 868020"/>
                <a:gd name="connsiteX9" fmla="*/ 219577 w 439154"/>
                <a:gd name="connsiteY9" fmla="*/ 0 h 868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9154" h="868020">
                  <a:moveTo>
                    <a:pt x="219577" y="0"/>
                  </a:moveTo>
                  <a:cubicBezTo>
                    <a:pt x="393409" y="0"/>
                    <a:pt x="430005" y="137056"/>
                    <a:pt x="439154" y="146193"/>
                  </a:cubicBezTo>
                  <a:lnTo>
                    <a:pt x="439154" y="858883"/>
                  </a:lnTo>
                  <a:cubicBezTo>
                    <a:pt x="439154" y="858883"/>
                    <a:pt x="430005" y="868020"/>
                    <a:pt x="430005" y="868020"/>
                  </a:cubicBezTo>
                  <a:cubicBezTo>
                    <a:pt x="430005" y="868020"/>
                    <a:pt x="420856" y="868020"/>
                    <a:pt x="420856" y="868020"/>
                  </a:cubicBezTo>
                  <a:cubicBezTo>
                    <a:pt x="420856" y="868020"/>
                    <a:pt x="411707" y="868020"/>
                    <a:pt x="411707" y="868020"/>
                  </a:cubicBezTo>
                  <a:cubicBezTo>
                    <a:pt x="256173" y="831472"/>
                    <a:pt x="118938" y="785786"/>
                    <a:pt x="9150" y="730964"/>
                  </a:cubicBezTo>
                  <a:cubicBezTo>
                    <a:pt x="9150" y="730964"/>
                    <a:pt x="0" y="721827"/>
                    <a:pt x="0" y="721827"/>
                  </a:cubicBezTo>
                  <a:lnTo>
                    <a:pt x="0" y="146193"/>
                  </a:lnTo>
                  <a:cubicBezTo>
                    <a:pt x="0" y="137056"/>
                    <a:pt x="45746" y="0"/>
                    <a:pt x="21957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  <a:lumMod val="28000"/>
                    <a:lumOff val="72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9">
              <a:extLst>
                <a:ext uri="{FF2B5EF4-FFF2-40B4-BE49-F238E27FC236}">
                  <a16:creationId xmlns:a16="http://schemas.microsoft.com/office/drawing/2014/main" id="{DE91F9EB-E0E3-4793-97A9-359A5036F0B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776186" y="5373820"/>
              <a:ext cx="439052" cy="867818"/>
            </a:xfrm>
            <a:custGeom>
              <a:avLst/>
              <a:gdLst>
                <a:gd name="connsiteX0" fmla="*/ 219577 w 439154"/>
                <a:gd name="connsiteY0" fmla="*/ 0 h 868019"/>
                <a:gd name="connsiteX1" fmla="*/ 439154 w 439154"/>
                <a:gd name="connsiteY1" fmla="*/ 137056 h 868019"/>
                <a:gd name="connsiteX2" fmla="*/ 439154 w 439154"/>
                <a:gd name="connsiteY2" fmla="*/ 785786 h 868019"/>
                <a:gd name="connsiteX3" fmla="*/ 420856 w 439154"/>
                <a:gd name="connsiteY3" fmla="*/ 804060 h 868019"/>
                <a:gd name="connsiteX4" fmla="*/ 18298 w 439154"/>
                <a:gd name="connsiteY4" fmla="*/ 868019 h 868019"/>
                <a:gd name="connsiteX5" fmla="*/ 9149 w 439154"/>
                <a:gd name="connsiteY5" fmla="*/ 858882 h 868019"/>
                <a:gd name="connsiteX6" fmla="*/ 0 w 439154"/>
                <a:gd name="connsiteY6" fmla="*/ 849745 h 868019"/>
                <a:gd name="connsiteX7" fmla="*/ 0 w 439154"/>
                <a:gd name="connsiteY7" fmla="*/ 137056 h 868019"/>
                <a:gd name="connsiteX8" fmla="*/ 219577 w 439154"/>
                <a:gd name="connsiteY8" fmla="*/ 0 h 868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154" h="868019">
                  <a:moveTo>
                    <a:pt x="219577" y="0"/>
                  </a:moveTo>
                  <a:cubicBezTo>
                    <a:pt x="393408" y="0"/>
                    <a:pt x="439154" y="137056"/>
                    <a:pt x="439154" y="137056"/>
                  </a:cubicBezTo>
                  <a:lnTo>
                    <a:pt x="439154" y="785786"/>
                  </a:lnTo>
                  <a:cubicBezTo>
                    <a:pt x="439154" y="794923"/>
                    <a:pt x="430005" y="804060"/>
                    <a:pt x="420856" y="804060"/>
                  </a:cubicBezTo>
                  <a:cubicBezTo>
                    <a:pt x="292769" y="822334"/>
                    <a:pt x="164683" y="849745"/>
                    <a:pt x="18298" y="868019"/>
                  </a:cubicBezTo>
                  <a:cubicBezTo>
                    <a:pt x="18298" y="868019"/>
                    <a:pt x="9149" y="868019"/>
                    <a:pt x="9149" y="858882"/>
                  </a:cubicBezTo>
                  <a:cubicBezTo>
                    <a:pt x="9149" y="858882"/>
                    <a:pt x="0" y="858882"/>
                    <a:pt x="0" y="849745"/>
                  </a:cubicBezTo>
                  <a:lnTo>
                    <a:pt x="0" y="137056"/>
                  </a:lnTo>
                  <a:cubicBezTo>
                    <a:pt x="0" y="137056"/>
                    <a:pt x="45745" y="0"/>
                    <a:pt x="21957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  <a:lumMod val="28000"/>
                    <a:lumOff val="72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任意多边形: 形状 57">
              <a:extLst>
                <a:ext uri="{FF2B5EF4-FFF2-40B4-BE49-F238E27FC236}">
                  <a16:creationId xmlns:a16="http://schemas.microsoft.com/office/drawing/2014/main" id="{0179CEA8-7078-4115-9CF5-1374D6BF391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43013" y="4737542"/>
              <a:ext cx="5488148" cy="1659391"/>
            </a:xfrm>
            <a:custGeom>
              <a:avLst/>
              <a:gdLst>
                <a:gd name="connsiteX0" fmla="*/ 5489418 w 5489418"/>
                <a:gd name="connsiteY0" fmla="*/ 0 h 1659775"/>
                <a:gd name="connsiteX1" fmla="*/ 5489418 w 5489418"/>
                <a:gd name="connsiteY1" fmla="*/ 901400 h 1659775"/>
                <a:gd name="connsiteX2" fmla="*/ 2744709 w 5489418"/>
                <a:gd name="connsiteY2" fmla="*/ 1659775 h 1659775"/>
                <a:gd name="connsiteX3" fmla="*/ 0 w 5489418"/>
                <a:gd name="connsiteY3" fmla="*/ 901400 h 1659775"/>
                <a:gd name="connsiteX4" fmla="*/ 0 w 5489418"/>
                <a:gd name="connsiteY4" fmla="*/ 8 h 1659775"/>
                <a:gd name="connsiteX5" fmla="*/ 14169 w 5489418"/>
                <a:gd name="connsiteY5" fmla="*/ 64117 h 1659775"/>
                <a:gd name="connsiteX6" fmla="*/ 2744708 w 5489418"/>
                <a:gd name="connsiteY6" fmla="*/ 627094 h 1659775"/>
                <a:gd name="connsiteX7" fmla="*/ 5489418 w 5489418"/>
                <a:gd name="connsiteY7" fmla="*/ 0 h 1659775"/>
                <a:gd name="connsiteX8" fmla="*/ 4858135 w 5489418"/>
                <a:gd name="connsiteY8" fmla="*/ 499370 h 1659775"/>
                <a:gd name="connsiteX9" fmla="*/ 4638558 w 5489418"/>
                <a:gd name="connsiteY9" fmla="*/ 645563 h 1659775"/>
                <a:gd name="connsiteX10" fmla="*/ 4638558 w 5489418"/>
                <a:gd name="connsiteY10" fmla="*/ 1358253 h 1659775"/>
                <a:gd name="connsiteX11" fmla="*/ 4647707 w 5489418"/>
                <a:gd name="connsiteY11" fmla="*/ 1367390 h 1659775"/>
                <a:gd name="connsiteX12" fmla="*/ 4656857 w 5489418"/>
                <a:gd name="connsiteY12" fmla="*/ 1367390 h 1659775"/>
                <a:gd name="connsiteX13" fmla="*/ 4666006 w 5489418"/>
                <a:gd name="connsiteY13" fmla="*/ 1367390 h 1659775"/>
                <a:gd name="connsiteX14" fmla="*/ 5068563 w 5489418"/>
                <a:gd name="connsiteY14" fmla="*/ 1230334 h 1659775"/>
                <a:gd name="connsiteX15" fmla="*/ 5077712 w 5489418"/>
                <a:gd name="connsiteY15" fmla="*/ 1221197 h 1659775"/>
                <a:gd name="connsiteX16" fmla="*/ 5077712 w 5489418"/>
                <a:gd name="connsiteY16" fmla="*/ 645563 h 1659775"/>
                <a:gd name="connsiteX17" fmla="*/ 4858135 w 5489418"/>
                <a:gd name="connsiteY17" fmla="*/ 499370 h 1659775"/>
                <a:gd name="connsiteX18" fmla="*/ 631283 w 5489418"/>
                <a:gd name="connsiteY18" fmla="*/ 499370 h 1659775"/>
                <a:gd name="connsiteX19" fmla="*/ 411706 w 5489418"/>
                <a:gd name="connsiteY19" fmla="*/ 645563 h 1659775"/>
                <a:gd name="connsiteX20" fmla="*/ 411706 w 5489418"/>
                <a:gd name="connsiteY20" fmla="*/ 1221197 h 1659775"/>
                <a:gd name="connsiteX21" fmla="*/ 420856 w 5489418"/>
                <a:gd name="connsiteY21" fmla="*/ 1230334 h 1659775"/>
                <a:gd name="connsiteX22" fmla="*/ 823413 w 5489418"/>
                <a:gd name="connsiteY22" fmla="*/ 1367390 h 1659775"/>
                <a:gd name="connsiteX23" fmla="*/ 832562 w 5489418"/>
                <a:gd name="connsiteY23" fmla="*/ 1367390 h 1659775"/>
                <a:gd name="connsiteX24" fmla="*/ 841711 w 5489418"/>
                <a:gd name="connsiteY24" fmla="*/ 1367390 h 1659775"/>
                <a:gd name="connsiteX25" fmla="*/ 850860 w 5489418"/>
                <a:gd name="connsiteY25" fmla="*/ 1358253 h 1659775"/>
                <a:gd name="connsiteX26" fmla="*/ 850860 w 5489418"/>
                <a:gd name="connsiteY26" fmla="*/ 645563 h 1659775"/>
                <a:gd name="connsiteX27" fmla="*/ 631283 w 5489418"/>
                <a:gd name="connsiteY27" fmla="*/ 499370 h 1659775"/>
                <a:gd name="connsiteX28" fmla="*/ 1335759 w 5489418"/>
                <a:gd name="connsiteY28" fmla="*/ 636426 h 1659775"/>
                <a:gd name="connsiteX29" fmla="*/ 1116182 w 5489418"/>
                <a:gd name="connsiteY29" fmla="*/ 773482 h 1659775"/>
                <a:gd name="connsiteX30" fmla="*/ 1116182 w 5489418"/>
                <a:gd name="connsiteY30" fmla="*/ 1422212 h 1659775"/>
                <a:gd name="connsiteX31" fmla="*/ 1134480 w 5489418"/>
                <a:gd name="connsiteY31" fmla="*/ 1440486 h 1659775"/>
                <a:gd name="connsiteX32" fmla="*/ 1537037 w 5489418"/>
                <a:gd name="connsiteY32" fmla="*/ 1504445 h 1659775"/>
                <a:gd name="connsiteX33" fmla="*/ 1546186 w 5489418"/>
                <a:gd name="connsiteY33" fmla="*/ 1495308 h 1659775"/>
                <a:gd name="connsiteX34" fmla="*/ 1555335 w 5489418"/>
                <a:gd name="connsiteY34" fmla="*/ 1486171 h 1659775"/>
                <a:gd name="connsiteX35" fmla="*/ 1555335 w 5489418"/>
                <a:gd name="connsiteY35" fmla="*/ 773482 h 1659775"/>
                <a:gd name="connsiteX36" fmla="*/ 1335759 w 5489418"/>
                <a:gd name="connsiteY36" fmla="*/ 636426 h 1659775"/>
                <a:gd name="connsiteX37" fmla="*/ 4153660 w 5489418"/>
                <a:gd name="connsiteY37" fmla="*/ 636426 h 1659775"/>
                <a:gd name="connsiteX38" fmla="*/ 3934083 w 5489418"/>
                <a:gd name="connsiteY38" fmla="*/ 773482 h 1659775"/>
                <a:gd name="connsiteX39" fmla="*/ 3934083 w 5489418"/>
                <a:gd name="connsiteY39" fmla="*/ 1486171 h 1659775"/>
                <a:gd name="connsiteX40" fmla="*/ 3943232 w 5489418"/>
                <a:gd name="connsiteY40" fmla="*/ 1495308 h 1659775"/>
                <a:gd name="connsiteX41" fmla="*/ 3952381 w 5489418"/>
                <a:gd name="connsiteY41" fmla="*/ 1504445 h 1659775"/>
                <a:gd name="connsiteX42" fmla="*/ 4354939 w 5489418"/>
                <a:gd name="connsiteY42" fmla="*/ 1440486 h 1659775"/>
                <a:gd name="connsiteX43" fmla="*/ 4373237 w 5489418"/>
                <a:gd name="connsiteY43" fmla="*/ 1422212 h 1659775"/>
                <a:gd name="connsiteX44" fmla="*/ 4373237 w 5489418"/>
                <a:gd name="connsiteY44" fmla="*/ 773482 h 1659775"/>
                <a:gd name="connsiteX45" fmla="*/ 4153660 w 5489418"/>
                <a:gd name="connsiteY45" fmla="*/ 636426 h 1659775"/>
                <a:gd name="connsiteX46" fmla="*/ 2040234 w 5489418"/>
                <a:gd name="connsiteY46" fmla="*/ 764345 h 1659775"/>
                <a:gd name="connsiteX47" fmla="*/ 1820657 w 5489418"/>
                <a:gd name="connsiteY47" fmla="*/ 901400 h 1659775"/>
                <a:gd name="connsiteX48" fmla="*/ 1820657 w 5489418"/>
                <a:gd name="connsiteY48" fmla="*/ 910537 h 1659775"/>
                <a:gd name="connsiteX49" fmla="*/ 1820657 w 5489418"/>
                <a:gd name="connsiteY49" fmla="*/ 1522720 h 1659775"/>
                <a:gd name="connsiteX50" fmla="*/ 1838955 w 5489418"/>
                <a:gd name="connsiteY50" fmla="*/ 1531857 h 1659775"/>
                <a:gd name="connsiteX51" fmla="*/ 2241512 w 5489418"/>
                <a:gd name="connsiteY51" fmla="*/ 1559268 h 1659775"/>
                <a:gd name="connsiteX52" fmla="*/ 2250662 w 5489418"/>
                <a:gd name="connsiteY52" fmla="*/ 1559268 h 1659775"/>
                <a:gd name="connsiteX53" fmla="*/ 2259811 w 5489418"/>
                <a:gd name="connsiteY53" fmla="*/ 1550131 h 1659775"/>
                <a:gd name="connsiteX54" fmla="*/ 2259811 w 5489418"/>
                <a:gd name="connsiteY54" fmla="*/ 910537 h 1659775"/>
                <a:gd name="connsiteX55" fmla="*/ 2259811 w 5489418"/>
                <a:gd name="connsiteY55" fmla="*/ 901400 h 1659775"/>
                <a:gd name="connsiteX56" fmla="*/ 2040234 w 5489418"/>
                <a:gd name="connsiteY56" fmla="*/ 764345 h 1659775"/>
                <a:gd name="connsiteX57" fmla="*/ 2744709 w 5489418"/>
                <a:gd name="connsiteY57" fmla="*/ 764345 h 1659775"/>
                <a:gd name="connsiteX58" fmla="*/ 2525132 w 5489418"/>
                <a:gd name="connsiteY58" fmla="*/ 901400 h 1659775"/>
                <a:gd name="connsiteX59" fmla="*/ 2525132 w 5489418"/>
                <a:gd name="connsiteY59" fmla="*/ 910537 h 1659775"/>
                <a:gd name="connsiteX60" fmla="*/ 2525132 w 5489418"/>
                <a:gd name="connsiteY60" fmla="*/ 1559268 h 1659775"/>
                <a:gd name="connsiteX61" fmla="*/ 2543430 w 5489418"/>
                <a:gd name="connsiteY61" fmla="*/ 1577542 h 1659775"/>
                <a:gd name="connsiteX62" fmla="*/ 2744709 w 5489418"/>
                <a:gd name="connsiteY62" fmla="*/ 1577542 h 1659775"/>
                <a:gd name="connsiteX63" fmla="*/ 2945988 w 5489418"/>
                <a:gd name="connsiteY63" fmla="*/ 1577542 h 1659775"/>
                <a:gd name="connsiteX64" fmla="*/ 2964286 w 5489418"/>
                <a:gd name="connsiteY64" fmla="*/ 1559268 h 1659775"/>
                <a:gd name="connsiteX65" fmla="*/ 2964286 w 5489418"/>
                <a:gd name="connsiteY65" fmla="*/ 910537 h 1659775"/>
                <a:gd name="connsiteX66" fmla="*/ 2964286 w 5489418"/>
                <a:gd name="connsiteY66" fmla="*/ 901400 h 1659775"/>
                <a:gd name="connsiteX67" fmla="*/ 2744709 w 5489418"/>
                <a:gd name="connsiteY67" fmla="*/ 764345 h 1659775"/>
                <a:gd name="connsiteX68" fmla="*/ 3449184 w 5489418"/>
                <a:gd name="connsiteY68" fmla="*/ 764345 h 1659775"/>
                <a:gd name="connsiteX69" fmla="*/ 3229608 w 5489418"/>
                <a:gd name="connsiteY69" fmla="*/ 901400 h 1659775"/>
                <a:gd name="connsiteX70" fmla="*/ 3229608 w 5489418"/>
                <a:gd name="connsiteY70" fmla="*/ 910537 h 1659775"/>
                <a:gd name="connsiteX71" fmla="*/ 3229608 w 5489418"/>
                <a:gd name="connsiteY71" fmla="*/ 1550131 h 1659775"/>
                <a:gd name="connsiteX72" fmla="*/ 3238757 w 5489418"/>
                <a:gd name="connsiteY72" fmla="*/ 1559268 h 1659775"/>
                <a:gd name="connsiteX73" fmla="*/ 3247906 w 5489418"/>
                <a:gd name="connsiteY73" fmla="*/ 1559268 h 1659775"/>
                <a:gd name="connsiteX74" fmla="*/ 3650463 w 5489418"/>
                <a:gd name="connsiteY74" fmla="*/ 1531857 h 1659775"/>
                <a:gd name="connsiteX75" fmla="*/ 3668761 w 5489418"/>
                <a:gd name="connsiteY75" fmla="*/ 1522720 h 1659775"/>
                <a:gd name="connsiteX76" fmla="*/ 3668761 w 5489418"/>
                <a:gd name="connsiteY76" fmla="*/ 910537 h 1659775"/>
                <a:gd name="connsiteX77" fmla="*/ 3668761 w 5489418"/>
                <a:gd name="connsiteY77" fmla="*/ 901400 h 1659775"/>
                <a:gd name="connsiteX78" fmla="*/ 3449184 w 5489418"/>
                <a:gd name="connsiteY78" fmla="*/ 764345 h 165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489418" h="1659775">
                  <a:moveTo>
                    <a:pt x="5489418" y="0"/>
                  </a:moveTo>
                  <a:lnTo>
                    <a:pt x="5489418" y="901400"/>
                  </a:lnTo>
                  <a:cubicBezTo>
                    <a:pt x="5489418" y="1394801"/>
                    <a:pt x="4107915" y="1659775"/>
                    <a:pt x="2744709" y="1659775"/>
                  </a:cubicBezTo>
                  <a:cubicBezTo>
                    <a:pt x="1381504" y="1659775"/>
                    <a:pt x="0" y="1394801"/>
                    <a:pt x="0" y="901400"/>
                  </a:cubicBezTo>
                  <a:lnTo>
                    <a:pt x="0" y="8"/>
                  </a:lnTo>
                  <a:lnTo>
                    <a:pt x="14169" y="64117"/>
                  </a:lnTo>
                  <a:cubicBezTo>
                    <a:pt x="154726" y="380333"/>
                    <a:pt x="1323588" y="627094"/>
                    <a:pt x="2744708" y="627094"/>
                  </a:cubicBezTo>
                  <a:cubicBezTo>
                    <a:pt x="4260569" y="627094"/>
                    <a:pt x="5489418" y="346334"/>
                    <a:pt x="5489418" y="0"/>
                  </a:cubicBezTo>
                  <a:close/>
                  <a:moveTo>
                    <a:pt x="4858135" y="499370"/>
                  </a:moveTo>
                  <a:cubicBezTo>
                    <a:pt x="4684304" y="499370"/>
                    <a:pt x="4638558" y="636426"/>
                    <a:pt x="4638558" y="645563"/>
                  </a:cubicBezTo>
                  <a:lnTo>
                    <a:pt x="4638558" y="1358253"/>
                  </a:lnTo>
                  <a:cubicBezTo>
                    <a:pt x="4638558" y="1358253"/>
                    <a:pt x="4647707" y="1367390"/>
                    <a:pt x="4647707" y="1367390"/>
                  </a:cubicBezTo>
                  <a:cubicBezTo>
                    <a:pt x="4647707" y="1367390"/>
                    <a:pt x="4656857" y="1367390"/>
                    <a:pt x="4656857" y="1367390"/>
                  </a:cubicBezTo>
                  <a:cubicBezTo>
                    <a:pt x="4656857" y="1367390"/>
                    <a:pt x="4656857" y="1367390"/>
                    <a:pt x="4666006" y="1367390"/>
                  </a:cubicBezTo>
                  <a:cubicBezTo>
                    <a:pt x="4821539" y="1330842"/>
                    <a:pt x="4958775" y="1285156"/>
                    <a:pt x="5068563" y="1230334"/>
                  </a:cubicBezTo>
                  <a:cubicBezTo>
                    <a:pt x="5068563" y="1230334"/>
                    <a:pt x="5077712" y="1221197"/>
                    <a:pt x="5077712" y="1221197"/>
                  </a:cubicBezTo>
                  <a:lnTo>
                    <a:pt x="5077712" y="645563"/>
                  </a:lnTo>
                  <a:cubicBezTo>
                    <a:pt x="5077712" y="636426"/>
                    <a:pt x="5031967" y="499370"/>
                    <a:pt x="4858135" y="499370"/>
                  </a:cubicBezTo>
                  <a:close/>
                  <a:moveTo>
                    <a:pt x="631283" y="499370"/>
                  </a:moveTo>
                  <a:cubicBezTo>
                    <a:pt x="457452" y="499370"/>
                    <a:pt x="411706" y="636426"/>
                    <a:pt x="411706" y="645563"/>
                  </a:cubicBezTo>
                  <a:lnTo>
                    <a:pt x="411706" y="1221197"/>
                  </a:lnTo>
                  <a:cubicBezTo>
                    <a:pt x="411706" y="1221197"/>
                    <a:pt x="420856" y="1230334"/>
                    <a:pt x="420856" y="1230334"/>
                  </a:cubicBezTo>
                  <a:cubicBezTo>
                    <a:pt x="530644" y="1285156"/>
                    <a:pt x="667879" y="1330842"/>
                    <a:pt x="823413" y="1367390"/>
                  </a:cubicBezTo>
                  <a:cubicBezTo>
                    <a:pt x="823413" y="1367390"/>
                    <a:pt x="832562" y="1367390"/>
                    <a:pt x="832562" y="1367390"/>
                  </a:cubicBezTo>
                  <a:cubicBezTo>
                    <a:pt x="832562" y="1367390"/>
                    <a:pt x="841711" y="1367390"/>
                    <a:pt x="841711" y="1367390"/>
                  </a:cubicBezTo>
                  <a:cubicBezTo>
                    <a:pt x="841711" y="1367390"/>
                    <a:pt x="850860" y="1358253"/>
                    <a:pt x="850860" y="1358253"/>
                  </a:cubicBezTo>
                  <a:lnTo>
                    <a:pt x="850860" y="645563"/>
                  </a:lnTo>
                  <a:cubicBezTo>
                    <a:pt x="841711" y="636426"/>
                    <a:pt x="805115" y="499370"/>
                    <a:pt x="631283" y="499370"/>
                  </a:cubicBezTo>
                  <a:close/>
                  <a:moveTo>
                    <a:pt x="1335759" y="636426"/>
                  </a:moveTo>
                  <a:cubicBezTo>
                    <a:pt x="1161927" y="636426"/>
                    <a:pt x="1116182" y="773482"/>
                    <a:pt x="1116182" y="773482"/>
                  </a:cubicBezTo>
                  <a:lnTo>
                    <a:pt x="1116182" y="1422212"/>
                  </a:lnTo>
                  <a:cubicBezTo>
                    <a:pt x="1116182" y="1431349"/>
                    <a:pt x="1125331" y="1440486"/>
                    <a:pt x="1134480" y="1440486"/>
                  </a:cubicBezTo>
                  <a:cubicBezTo>
                    <a:pt x="1262566" y="1458760"/>
                    <a:pt x="1390653" y="1486171"/>
                    <a:pt x="1537037" y="1504445"/>
                  </a:cubicBezTo>
                  <a:cubicBezTo>
                    <a:pt x="1537037" y="1504445"/>
                    <a:pt x="1546186" y="1504445"/>
                    <a:pt x="1546186" y="1495308"/>
                  </a:cubicBezTo>
                  <a:cubicBezTo>
                    <a:pt x="1546186" y="1495308"/>
                    <a:pt x="1555335" y="1486171"/>
                    <a:pt x="1555335" y="1486171"/>
                  </a:cubicBezTo>
                  <a:lnTo>
                    <a:pt x="1555335" y="773482"/>
                  </a:lnTo>
                  <a:cubicBezTo>
                    <a:pt x="1555335" y="773482"/>
                    <a:pt x="1509590" y="636426"/>
                    <a:pt x="1335759" y="636426"/>
                  </a:cubicBezTo>
                  <a:close/>
                  <a:moveTo>
                    <a:pt x="4153660" y="636426"/>
                  </a:moveTo>
                  <a:cubicBezTo>
                    <a:pt x="3979828" y="636426"/>
                    <a:pt x="3934083" y="773482"/>
                    <a:pt x="3934083" y="773482"/>
                  </a:cubicBezTo>
                  <a:lnTo>
                    <a:pt x="3934083" y="1486171"/>
                  </a:lnTo>
                  <a:cubicBezTo>
                    <a:pt x="3934083" y="1495308"/>
                    <a:pt x="3943232" y="1495308"/>
                    <a:pt x="3943232" y="1495308"/>
                  </a:cubicBezTo>
                  <a:cubicBezTo>
                    <a:pt x="3943232" y="1504445"/>
                    <a:pt x="3952381" y="1504445"/>
                    <a:pt x="3952381" y="1504445"/>
                  </a:cubicBezTo>
                  <a:cubicBezTo>
                    <a:pt x="4098766" y="1486171"/>
                    <a:pt x="4226852" y="1458760"/>
                    <a:pt x="4354939" y="1440486"/>
                  </a:cubicBezTo>
                  <a:cubicBezTo>
                    <a:pt x="4364088" y="1440486"/>
                    <a:pt x="4373237" y="1431349"/>
                    <a:pt x="4373237" y="1422212"/>
                  </a:cubicBezTo>
                  <a:lnTo>
                    <a:pt x="4373237" y="773482"/>
                  </a:lnTo>
                  <a:cubicBezTo>
                    <a:pt x="4373237" y="773482"/>
                    <a:pt x="4327491" y="636426"/>
                    <a:pt x="4153660" y="636426"/>
                  </a:cubicBezTo>
                  <a:close/>
                  <a:moveTo>
                    <a:pt x="2040234" y="764345"/>
                  </a:moveTo>
                  <a:cubicBezTo>
                    <a:pt x="1866402" y="764345"/>
                    <a:pt x="1820657" y="901400"/>
                    <a:pt x="1820657" y="901400"/>
                  </a:cubicBezTo>
                  <a:cubicBezTo>
                    <a:pt x="1820657" y="910537"/>
                    <a:pt x="1820657" y="910537"/>
                    <a:pt x="1820657" y="910537"/>
                  </a:cubicBezTo>
                  <a:lnTo>
                    <a:pt x="1820657" y="1522720"/>
                  </a:lnTo>
                  <a:cubicBezTo>
                    <a:pt x="1820657" y="1531857"/>
                    <a:pt x="1829806" y="1531857"/>
                    <a:pt x="1838955" y="1531857"/>
                  </a:cubicBezTo>
                  <a:cubicBezTo>
                    <a:pt x="1976191" y="1550131"/>
                    <a:pt x="2113426" y="1559268"/>
                    <a:pt x="2241512" y="1559268"/>
                  </a:cubicBezTo>
                  <a:cubicBezTo>
                    <a:pt x="2241512" y="1559268"/>
                    <a:pt x="2250662" y="1559268"/>
                    <a:pt x="2250662" y="1559268"/>
                  </a:cubicBezTo>
                  <a:cubicBezTo>
                    <a:pt x="2250662" y="1559268"/>
                    <a:pt x="2259811" y="1550131"/>
                    <a:pt x="2259811" y="1550131"/>
                  </a:cubicBezTo>
                  <a:lnTo>
                    <a:pt x="2259811" y="910537"/>
                  </a:lnTo>
                  <a:cubicBezTo>
                    <a:pt x="2259811" y="910537"/>
                    <a:pt x="2259811" y="910537"/>
                    <a:pt x="2259811" y="901400"/>
                  </a:cubicBezTo>
                  <a:cubicBezTo>
                    <a:pt x="2259811" y="901400"/>
                    <a:pt x="2214065" y="764345"/>
                    <a:pt x="2040234" y="764345"/>
                  </a:cubicBezTo>
                  <a:close/>
                  <a:moveTo>
                    <a:pt x="2744709" y="764345"/>
                  </a:moveTo>
                  <a:cubicBezTo>
                    <a:pt x="2570878" y="764345"/>
                    <a:pt x="2525132" y="901400"/>
                    <a:pt x="2525132" y="901400"/>
                  </a:cubicBezTo>
                  <a:cubicBezTo>
                    <a:pt x="2525132" y="910537"/>
                    <a:pt x="2525132" y="910537"/>
                    <a:pt x="2525132" y="910537"/>
                  </a:cubicBezTo>
                  <a:lnTo>
                    <a:pt x="2525132" y="1559268"/>
                  </a:lnTo>
                  <a:cubicBezTo>
                    <a:pt x="2525132" y="1568405"/>
                    <a:pt x="2534281" y="1577542"/>
                    <a:pt x="2543430" y="1577542"/>
                  </a:cubicBezTo>
                  <a:cubicBezTo>
                    <a:pt x="2607474" y="1577542"/>
                    <a:pt x="2680666" y="1577542"/>
                    <a:pt x="2744709" y="1577542"/>
                  </a:cubicBezTo>
                  <a:cubicBezTo>
                    <a:pt x="2808752" y="1577542"/>
                    <a:pt x="2881945" y="1577542"/>
                    <a:pt x="2945988" y="1577542"/>
                  </a:cubicBezTo>
                  <a:cubicBezTo>
                    <a:pt x="2955137" y="1577542"/>
                    <a:pt x="2964286" y="1568405"/>
                    <a:pt x="2964286" y="1559268"/>
                  </a:cubicBezTo>
                  <a:lnTo>
                    <a:pt x="2964286" y="910537"/>
                  </a:lnTo>
                  <a:cubicBezTo>
                    <a:pt x="2964286" y="910537"/>
                    <a:pt x="2964286" y="910537"/>
                    <a:pt x="2964286" y="901400"/>
                  </a:cubicBezTo>
                  <a:cubicBezTo>
                    <a:pt x="2964286" y="901400"/>
                    <a:pt x="2918541" y="764345"/>
                    <a:pt x="2744709" y="764345"/>
                  </a:cubicBezTo>
                  <a:close/>
                  <a:moveTo>
                    <a:pt x="3449184" y="764345"/>
                  </a:moveTo>
                  <a:cubicBezTo>
                    <a:pt x="3275353" y="764345"/>
                    <a:pt x="3229608" y="901400"/>
                    <a:pt x="3229608" y="901400"/>
                  </a:cubicBezTo>
                  <a:cubicBezTo>
                    <a:pt x="3229608" y="910537"/>
                    <a:pt x="3229608" y="910537"/>
                    <a:pt x="3229608" y="910537"/>
                  </a:cubicBezTo>
                  <a:lnTo>
                    <a:pt x="3229608" y="1550131"/>
                  </a:lnTo>
                  <a:cubicBezTo>
                    <a:pt x="3229608" y="1550131"/>
                    <a:pt x="3238757" y="1559268"/>
                    <a:pt x="3238757" y="1559268"/>
                  </a:cubicBezTo>
                  <a:cubicBezTo>
                    <a:pt x="3238757" y="1559268"/>
                    <a:pt x="3247906" y="1559268"/>
                    <a:pt x="3247906" y="1559268"/>
                  </a:cubicBezTo>
                  <a:cubicBezTo>
                    <a:pt x="3375992" y="1559268"/>
                    <a:pt x="3513228" y="1550131"/>
                    <a:pt x="3650463" y="1531857"/>
                  </a:cubicBezTo>
                  <a:cubicBezTo>
                    <a:pt x="3659612" y="1531857"/>
                    <a:pt x="3668761" y="1522720"/>
                    <a:pt x="3668761" y="1522720"/>
                  </a:cubicBezTo>
                  <a:lnTo>
                    <a:pt x="3668761" y="910537"/>
                  </a:lnTo>
                  <a:cubicBezTo>
                    <a:pt x="3668761" y="910537"/>
                    <a:pt x="3668761" y="910537"/>
                    <a:pt x="3668761" y="901400"/>
                  </a:cubicBezTo>
                  <a:cubicBezTo>
                    <a:pt x="3668761" y="901400"/>
                    <a:pt x="3623016" y="764345"/>
                    <a:pt x="3449184" y="76434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任意多边形: 形状 11">
              <a:extLst>
                <a:ext uri="{FF2B5EF4-FFF2-40B4-BE49-F238E27FC236}">
                  <a16:creationId xmlns:a16="http://schemas.microsoft.com/office/drawing/2014/main" id="{433D92FB-6C43-4511-90B0-135CBFF1DF3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480498" y="5236795"/>
              <a:ext cx="439052" cy="867819"/>
            </a:xfrm>
            <a:custGeom>
              <a:avLst/>
              <a:gdLst>
                <a:gd name="connsiteX0" fmla="*/ 219577 w 439154"/>
                <a:gd name="connsiteY0" fmla="*/ 0 h 868020"/>
                <a:gd name="connsiteX1" fmla="*/ 439154 w 439154"/>
                <a:gd name="connsiteY1" fmla="*/ 146193 h 868020"/>
                <a:gd name="connsiteX2" fmla="*/ 439154 w 439154"/>
                <a:gd name="connsiteY2" fmla="*/ 721827 h 868020"/>
                <a:gd name="connsiteX3" fmla="*/ 430005 w 439154"/>
                <a:gd name="connsiteY3" fmla="*/ 730964 h 868020"/>
                <a:gd name="connsiteX4" fmla="*/ 27448 w 439154"/>
                <a:gd name="connsiteY4" fmla="*/ 868020 h 868020"/>
                <a:gd name="connsiteX5" fmla="*/ 18299 w 439154"/>
                <a:gd name="connsiteY5" fmla="*/ 868020 h 868020"/>
                <a:gd name="connsiteX6" fmla="*/ 9149 w 439154"/>
                <a:gd name="connsiteY6" fmla="*/ 868020 h 868020"/>
                <a:gd name="connsiteX7" fmla="*/ 0 w 439154"/>
                <a:gd name="connsiteY7" fmla="*/ 858883 h 868020"/>
                <a:gd name="connsiteX8" fmla="*/ 0 w 439154"/>
                <a:gd name="connsiteY8" fmla="*/ 146193 h 868020"/>
                <a:gd name="connsiteX9" fmla="*/ 219577 w 439154"/>
                <a:gd name="connsiteY9" fmla="*/ 0 h 868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9154" h="868020">
                  <a:moveTo>
                    <a:pt x="219577" y="0"/>
                  </a:moveTo>
                  <a:cubicBezTo>
                    <a:pt x="393409" y="0"/>
                    <a:pt x="439154" y="137056"/>
                    <a:pt x="439154" y="146193"/>
                  </a:cubicBezTo>
                  <a:lnTo>
                    <a:pt x="439154" y="721827"/>
                  </a:lnTo>
                  <a:cubicBezTo>
                    <a:pt x="439154" y="721827"/>
                    <a:pt x="430005" y="730964"/>
                    <a:pt x="430005" y="730964"/>
                  </a:cubicBezTo>
                  <a:cubicBezTo>
                    <a:pt x="320217" y="785786"/>
                    <a:pt x="182981" y="831472"/>
                    <a:pt x="27448" y="868020"/>
                  </a:cubicBezTo>
                  <a:cubicBezTo>
                    <a:pt x="18299" y="868020"/>
                    <a:pt x="18299" y="868020"/>
                    <a:pt x="18299" y="868020"/>
                  </a:cubicBezTo>
                  <a:cubicBezTo>
                    <a:pt x="18299" y="868020"/>
                    <a:pt x="9149" y="868020"/>
                    <a:pt x="9149" y="868020"/>
                  </a:cubicBezTo>
                  <a:cubicBezTo>
                    <a:pt x="9149" y="868020"/>
                    <a:pt x="0" y="858883"/>
                    <a:pt x="0" y="858883"/>
                  </a:cubicBezTo>
                  <a:lnTo>
                    <a:pt x="0" y="146193"/>
                  </a:lnTo>
                  <a:cubicBezTo>
                    <a:pt x="0" y="137056"/>
                    <a:pt x="45746" y="0"/>
                    <a:pt x="21957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  <a:lumMod val="28000"/>
                    <a:lumOff val="72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58191423-6938-4D0A-A54F-AAF8166D022D}"/>
                </a:ext>
              </a:extLst>
            </p:cNvPr>
            <p:cNvPicPr/>
            <p:nvPr/>
          </p:nvPicPr>
          <p:blipFill>
            <a:blip r:embed="rId3"/>
            <a:srcRect l="59406" t="73658" r="22547" b="12326"/>
            <a:stretch>
              <a:fillRect/>
            </a:stretch>
          </p:blipFill>
          <p:spPr>
            <a:xfrm>
              <a:off x="1563434" y="5511927"/>
              <a:ext cx="921706" cy="317554"/>
            </a:xfrm>
            <a:custGeom>
              <a:avLst/>
              <a:gdLst>
                <a:gd name="connsiteX0" fmla="*/ 857250 w 1953683"/>
                <a:gd name="connsiteY0" fmla="*/ 0 h 673100"/>
                <a:gd name="connsiteX1" fmla="*/ 1877483 w 1953683"/>
                <a:gd name="connsiteY1" fmla="*/ 171450 h 673100"/>
                <a:gd name="connsiteX2" fmla="*/ 1953683 w 1953683"/>
                <a:gd name="connsiteY2" fmla="*/ 182034 h 673100"/>
                <a:gd name="connsiteX3" fmla="*/ 1947333 w 1953683"/>
                <a:gd name="connsiteY3" fmla="*/ 457200 h 673100"/>
                <a:gd name="connsiteX4" fmla="*/ 414867 w 1953683"/>
                <a:gd name="connsiteY4" fmla="*/ 673100 h 673100"/>
                <a:gd name="connsiteX5" fmla="*/ 361950 w 1953683"/>
                <a:gd name="connsiteY5" fmla="*/ 543984 h 673100"/>
                <a:gd name="connsiteX6" fmla="*/ 25400 w 1953683"/>
                <a:gd name="connsiteY6" fmla="*/ 232834 h 673100"/>
                <a:gd name="connsiteX7" fmla="*/ 16933 w 1953683"/>
                <a:gd name="connsiteY7" fmla="*/ 110067 h 673100"/>
                <a:gd name="connsiteX8" fmla="*/ 2117 w 1953683"/>
                <a:gd name="connsiteY8" fmla="*/ 93134 h 673100"/>
                <a:gd name="connsiteX9" fmla="*/ 0 w 1953683"/>
                <a:gd name="connsiteY9" fmla="*/ 40217 h 67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3683" h="673100">
                  <a:moveTo>
                    <a:pt x="857250" y="0"/>
                  </a:moveTo>
                  <a:lnTo>
                    <a:pt x="1877483" y="171450"/>
                  </a:lnTo>
                  <a:lnTo>
                    <a:pt x="1953683" y="182034"/>
                  </a:lnTo>
                  <a:lnTo>
                    <a:pt x="1947333" y="457200"/>
                  </a:lnTo>
                  <a:lnTo>
                    <a:pt x="414867" y="673100"/>
                  </a:lnTo>
                  <a:lnTo>
                    <a:pt x="361950" y="543984"/>
                  </a:lnTo>
                  <a:lnTo>
                    <a:pt x="25400" y="232834"/>
                  </a:lnTo>
                  <a:lnTo>
                    <a:pt x="16933" y="110067"/>
                  </a:lnTo>
                  <a:lnTo>
                    <a:pt x="2117" y="93134"/>
                  </a:lnTo>
                  <a:cubicBezTo>
                    <a:pt x="1411" y="75495"/>
                    <a:pt x="706" y="57856"/>
                    <a:pt x="0" y="40217"/>
                  </a:cubicBezTo>
                  <a:close/>
                </a:path>
              </a:pathLst>
            </a:cu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7F944E4C-B8C3-4F50-A380-2065580CD7CA}"/>
                </a:ext>
              </a:extLst>
            </p:cNvPr>
            <p:cNvSpPr/>
            <p:nvPr/>
          </p:nvSpPr>
          <p:spPr>
            <a:xfrm>
              <a:off x="2429466" y="4888524"/>
              <a:ext cx="2408374" cy="2614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1" vertOverflow="overflow" horzOverflow="overflow" vert="horz" wrap="square" lIns="0" tIns="0" rIns="0" bIns="0" numCol="1" spcCol="0" rtlCol="0" fromWordArt="0" anchor="ctr" anchorCtr="0" forceAA="0" compatLnSpc="1">
              <a:prstTxWarp prst="textArchDown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cs typeface="+mn-ea"/>
                  <a:sym typeface="+mn-lt"/>
                </a:rPr>
                <a:t>管理平台</a:t>
              </a:r>
            </a:p>
          </p:txBody>
        </p:sp>
        <p:sp>
          <p:nvSpPr>
            <p:cNvPr id="19" name="任意多边形: 形状 92">
              <a:extLst>
                <a:ext uri="{FF2B5EF4-FFF2-40B4-BE49-F238E27FC236}">
                  <a16:creationId xmlns:a16="http://schemas.microsoft.com/office/drawing/2014/main" id="{B13C8F07-160F-4A00-B674-7C4D5FF88C7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079913" y="2543479"/>
              <a:ext cx="242850" cy="15114"/>
            </a:xfrm>
            <a:custGeom>
              <a:avLst/>
              <a:gdLst>
                <a:gd name="connsiteX0" fmla="*/ 0 w 242906"/>
                <a:gd name="connsiteY0" fmla="*/ 0 h 15117"/>
                <a:gd name="connsiteX1" fmla="*/ 235050 w 242906"/>
                <a:gd name="connsiteY1" fmla="*/ 14444 h 15117"/>
                <a:gd name="connsiteX2" fmla="*/ 242906 w 242906"/>
                <a:gd name="connsiteY2" fmla="*/ 15117 h 15117"/>
                <a:gd name="connsiteX3" fmla="*/ 0 w 242906"/>
                <a:gd name="connsiteY3" fmla="*/ 0 h 1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906" h="15117">
                  <a:moveTo>
                    <a:pt x="0" y="0"/>
                  </a:moveTo>
                  <a:cubicBezTo>
                    <a:pt x="80412" y="4003"/>
                    <a:pt x="158781" y="8841"/>
                    <a:pt x="235050" y="14444"/>
                  </a:cubicBezTo>
                  <a:lnTo>
                    <a:pt x="242906" y="15117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任意多边形: 形状 70">
              <a:extLst>
                <a:ext uri="{FF2B5EF4-FFF2-40B4-BE49-F238E27FC236}">
                  <a16:creationId xmlns:a16="http://schemas.microsoft.com/office/drawing/2014/main" id="{AFA89590-B9BA-4476-A491-8D0A26B3D9C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797750" y="2835728"/>
              <a:ext cx="56817" cy="23691"/>
            </a:xfrm>
            <a:custGeom>
              <a:avLst/>
              <a:gdLst>
                <a:gd name="connsiteX0" fmla="*/ 0 w 56830"/>
                <a:gd name="connsiteY0" fmla="*/ 0 h 23696"/>
                <a:gd name="connsiteX1" fmla="*/ 22705 w 56830"/>
                <a:gd name="connsiteY1" fmla="*/ 8483 h 23696"/>
                <a:gd name="connsiteX2" fmla="*/ 56830 w 56830"/>
                <a:gd name="connsiteY2" fmla="*/ 23696 h 23696"/>
                <a:gd name="connsiteX3" fmla="*/ 0 w 56830"/>
                <a:gd name="connsiteY3" fmla="*/ 0 h 23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30" h="23696">
                  <a:moveTo>
                    <a:pt x="0" y="0"/>
                  </a:moveTo>
                  <a:lnTo>
                    <a:pt x="22705" y="8483"/>
                  </a:lnTo>
                  <a:lnTo>
                    <a:pt x="56830" y="2369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任意多边形: 形状 69">
              <a:extLst>
                <a:ext uri="{FF2B5EF4-FFF2-40B4-BE49-F238E27FC236}">
                  <a16:creationId xmlns:a16="http://schemas.microsoft.com/office/drawing/2014/main" id="{A6044142-3CDA-430F-BB90-4DA315DC01C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854568" y="2859419"/>
              <a:ext cx="42843" cy="19098"/>
            </a:xfrm>
            <a:custGeom>
              <a:avLst/>
              <a:gdLst>
                <a:gd name="connsiteX0" fmla="*/ 0 w 42853"/>
                <a:gd name="connsiteY0" fmla="*/ 0 h 19102"/>
                <a:gd name="connsiteX1" fmla="*/ 29726 w 42853"/>
                <a:gd name="connsiteY1" fmla="*/ 12394 h 19102"/>
                <a:gd name="connsiteX2" fmla="*/ 42853 w 42853"/>
                <a:gd name="connsiteY2" fmla="*/ 19102 h 19102"/>
                <a:gd name="connsiteX3" fmla="*/ 0 w 42853"/>
                <a:gd name="connsiteY3" fmla="*/ 0 h 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53" h="19102">
                  <a:moveTo>
                    <a:pt x="0" y="0"/>
                  </a:moveTo>
                  <a:lnTo>
                    <a:pt x="29726" y="12394"/>
                  </a:lnTo>
                  <a:lnTo>
                    <a:pt x="42853" y="19102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任意多边形: 形状 30">
              <a:extLst>
                <a:ext uri="{FF2B5EF4-FFF2-40B4-BE49-F238E27FC236}">
                  <a16:creationId xmlns:a16="http://schemas.microsoft.com/office/drawing/2014/main" id="{EDE0BFFD-F5A4-4F71-A199-5D6DF460B28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54627" y="2581681"/>
              <a:ext cx="439051" cy="867818"/>
            </a:xfrm>
            <a:custGeom>
              <a:avLst/>
              <a:gdLst>
                <a:gd name="connsiteX0" fmla="*/ 219576 w 439153"/>
                <a:gd name="connsiteY0" fmla="*/ 0 h 868019"/>
                <a:gd name="connsiteX1" fmla="*/ 439153 w 439153"/>
                <a:gd name="connsiteY1" fmla="*/ 137056 h 868019"/>
                <a:gd name="connsiteX2" fmla="*/ 439153 w 439153"/>
                <a:gd name="connsiteY2" fmla="*/ 146193 h 868019"/>
                <a:gd name="connsiteX3" fmla="*/ 439153 w 439153"/>
                <a:gd name="connsiteY3" fmla="*/ 849745 h 868019"/>
                <a:gd name="connsiteX4" fmla="*/ 430004 w 439153"/>
                <a:gd name="connsiteY4" fmla="*/ 868019 h 868019"/>
                <a:gd name="connsiteX5" fmla="*/ 420855 w 439153"/>
                <a:gd name="connsiteY5" fmla="*/ 868019 h 868019"/>
                <a:gd name="connsiteX6" fmla="*/ 411706 w 439153"/>
                <a:gd name="connsiteY6" fmla="*/ 868019 h 868019"/>
                <a:gd name="connsiteX7" fmla="*/ 9149 w 439153"/>
                <a:gd name="connsiteY7" fmla="*/ 730964 h 868019"/>
                <a:gd name="connsiteX8" fmla="*/ 0 w 439153"/>
                <a:gd name="connsiteY8" fmla="*/ 712690 h 868019"/>
                <a:gd name="connsiteX9" fmla="*/ 0 w 439153"/>
                <a:gd name="connsiteY9" fmla="*/ 146193 h 868019"/>
                <a:gd name="connsiteX10" fmla="*/ 0 w 439153"/>
                <a:gd name="connsiteY10" fmla="*/ 137056 h 868019"/>
                <a:gd name="connsiteX11" fmla="*/ 219576 w 439153"/>
                <a:gd name="connsiteY11" fmla="*/ 0 h 868019"/>
                <a:gd name="connsiteX12" fmla="*/ 363030 w 439153"/>
                <a:gd name="connsiteY12" fmla="*/ 159750 h 868019"/>
                <a:gd name="connsiteX13" fmla="*/ 391120 w 439153"/>
                <a:gd name="connsiteY13" fmla="*/ 184912 h 868019"/>
                <a:gd name="connsiteX14" fmla="*/ 409314 w 439153"/>
                <a:gd name="connsiteY14" fmla="*/ 209895 h 868019"/>
                <a:gd name="connsiteX15" fmla="*/ 391121 w 439153"/>
                <a:gd name="connsiteY15" fmla="*/ 184912 h 868019"/>
                <a:gd name="connsiteX16" fmla="*/ 363030 w 439153"/>
                <a:gd name="connsiteY16" fmla="*/ 159750 h 868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9153" h="868019">
                  <a:moveTo>
                    <a:pt x="219576" y="0"/>
                  </a:moveTo>
                  <a:cubicBezTo>
                    <a:pt x="393408" y="0"/>
                    <a:pt x="430004" y="137056"/>
                    <a:pt x="439153" y="137056"/>
                  </a:cubicBezTo>
                  <a:cubicBezTo>
                    <a:pt x="439153" y="137056"/>
                    <a:pt x="439153" y="146193"/>
                    <a:pt x="439153" y="146193"/>
                  </a:cubicBezTo>
                  <a:lnTo>
                    <a:pt x="439153" y="849745"/>
                  </a:lnTo>
                  <a:cubicBezTo>
                    <a:pt x="439153" y="858882"/>
                    <a:pt x="430004" y="858882"/>
                    <a:pt x="430004" y="868019"/>
                  </a:cubicBezTo>
                  <a:cubicBezTo>
                    <a:pt x="430004" y="868019"/>
                    <a:pt x="420855" y="868019"/>
                    <a:pt x="420855" y="868019"/>
                  </a:cubicBezTo>
                  <a:cubicBezTo>
                    <a:pt x="420855" y="868019"/>
                    <a:pt x="411706" y="868019"/>
                    <a:pt x="411706" y="868019"/>
                  </a:cubicBezTo>
                  <a:cubicBezTo>
                    <a:pt x="256172" y="822334"/>
                    <a:pt x="118937" y="776649"/>
                    <a:pt x="9149" y="730964"/>
                  </a:cubicBezTo>
                  <a:cubicBezTo>
                    <a:pt x="9149" y="730964"/>
                    <a:pt x="0" y="721827"/>
                    <a:pt x="0" y="712690"/>
                  </a:cubicBezTo>
                  <a:lnTo>
                    <a:pt x="0" y="146193"/>
                  </a:lnTo>
                  <a:cubicBezTo>
                    <a:pt x="0" y="146193"/>
                    <a:pt x="0" y="137056"/>
                    <a:pt x="0" y="137056"/>
                  </a:cubicBezTo>
                  <a:cubicBezTo>
                    <a:pt x="0" y="137056"/>
                    <a:pt x="45745" y="0"/>
                    <a:pt x="219576" y="0"/>
                  </a:cubicBezTo>
                  <a:close/>
                  <a:moveTo>
                    <a:pt x="363030" y="159750"/>
                  </a:moveTo>
                  <a:lnTo>
                    <a:pt x="391120" y="184912"/>
                  </a:lnTo>
                  <a:lnTo>
                    <a:pt x="409314" y="209895"/>
                  </a:lnTo>
                  <a:lnTo>
                    <a:pt x="391121" y="184912"/>
                  </a:lnTo>
                  <a:cubicBezTo>
                    <a:pt x="383115" y="176346"/>
                    <a:pt x="373823" y="167780"/>
                    <a:pt x="363030" y="15975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F81BD">
                    <a:lumMod val="40000"/>
                    <a:lumOff val="60000"/>
                    <a:alpha val="0"/>
                  </a:srgbClr>
                </a:gs>
                <a:gs pos="78000">
                  <a:srgbClr val="4F81BD">
                    <a:lumMod val="95000"/>
                    <a:lumOff val="5000"/>
                    <a:alpha val="30000"/>
                  </a:srgbClr>
                </a:gs>
                <a:gs pos="100000">
                  <a:srgbClr val="4F81BD">
                    <a:lumMod val="60000"/>
                    <a:alpha val="3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任意多边形: 形状 25">
              <a:extLst>
                <a:ext uri="{FF2B5EF4-FFF2-40B4-BE49-F238E27FC236}">
                  <a16:creationId xmlns:a16="http://schemas.microsoft.com/office/drawing/2014/main" id="{FB8641CE-5D71-4AB2-B2E4-18B6F61118A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58939" y="2718704"/>
              <a:ext cx="439051" cy="858683"/>
            </a:xfrm>
            <a:custGeom>
              <a:avLst/>
              <a:gdLst>
                <a:gd name="connsiteX0" fmla="*/ 219577 w 439153"/>
                <a:gd name="connsiteY0" fmla="*/ 0 h 858882"/>
                <a:gd name="connsiteX1" fmla="*/ 439153 w 439153"/>
                <a:gd name="connsiteY1" fmla="*/ 137055 h 858882"/>
                <a:gd name="connsiteX2" fmla="*/ 439153 w 439153"/>
                <a:gd name="connsiteY2" fmla="*/ 849745 h 858882"/>
                <a:gd name="connsiteX3" fmla="*/ 430004 w 439153"/>
                <a:gd name="connsiteY3" fmla="*/ 858882 h 858882"/>
                <a:gd name="connsiteX4" fmla="*/ 420855 w 439153"/>
                <a:gd name="connsiteY4" fmla="*/ 858882 h 858882"/>
                <a:gd name="connsiteX5" fmla="*/ 18298 w 439153"/>
                <a:gd name="connsiteY5" fmla="*/ 794923 h 858882"/>
                <a:gd name="connsiteX6" fmla="*/ 0 w 439153"/>
                <a:gd name="connsiteY6" fmla="*/ 785786 h 858882"/>
                <a:gd name="connsiteX7" fmla="*/ 0 w 439153"/>
                <a:gd name="connsiteY7" fmla="*/ 137055 h 858882"/>
                <a:gd name="connsiteX8" fmla="*/ 219577 w 439153"/>
                <a:gd name="connsiteY8" fmla="*/ 0 h 858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153" h="858882">
                  <a:moveTo>
                    <a:pt x="219577" y="0"/>
                  </a:moveTo>
                  <a:cubicBezTo>
                    <a:pt x="393408" y="0"/>
                    <a:pt x="439153" y="137055"/>
                    <a:pt x="439153" y="137055"/>
                  </a:cubicBezTo>
                  <a:lnTo>
                    <a:pt x="439153" y="849745"/>
                  </a:lnTo>
                  <a:cubicBezTo>
                    <a:pt x="439153" y="849745"/>
                    <a:pt x="430004" y="858882"/>
                    <a:pt x="430004" y="858882"/>
                  </a:cubicBezTo>
                  <a:cubicBezTo>
                    <a:pt x="430004" y="858882"/>
                    <a:pt x="420855" y="858882"/>
                    <a:pt x="420855" y="858882"/>
                  </a:cubicBezTo>
                  <a:cubicBezTo>
                    <a:pt x="274471" y="840608"/>
                    <a:pt x="146384" y="822334"/>
                    <a:pt x="18298" y="794923"/>
                  </a:cubicBezTo>
                  <a:cubicBezTo>
                    <a:pt x="9149" y="794923"/>
                    <a:pt x="0" y="794923"/>
                    <a:pt x="0" y="785786"/>
                  </a:cubicBezTo>
                  <a:lnTo>
                    <a:pt x="0" y="137055"/>
                  </a:lnTo>
                  <a:cubicBezTo>
                    <a:pt x="0" y="137055"/>
                    <a:pt x="45745" y="0"/>
                    <a:pt x="21957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F81BD">
                    <a:lumMod val="40000"/>
                    <a:lumOff val="60000"/>
                    <a:alpha val="0"/>
                  </a:srgbClr>
                </a:gs>
                <a:gs pos="78000">
                  <a:srgbClr val="4F81BD">
                    <a:lumMod val="95000"/>
                    <a:lumOff val="5000"/>
                    <a:alpha val="30000"/>
                  </a:srgbClr>
                </a:gs>
                <a:gs pos="100000">
                  <a:srgbClr val="4F81BD">
                    <a:lumMod val="60000"/>
                    <a:alpha val="3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任意多边形: 形状 24">
              <a:extLst>
                <a:ext uri="{FF2B5EF4-FFF2-40B4-BE49-F238E27FC236}">
                  <a16:creationId xmlns:a16="http://schemas.microsoft.com/office/drawing/2014/main" id="{04911631-DC8B-4430-BE79-BD9912B8681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3249" y="2846593"/>
              <a:ext cx="439052" cy="794739"/>
            </a:xfrm>
            <a:custGeom>
              <a:avLst/>
              <a:gdLst>
                <a:gd name="connsiteX0" fmla="*/ 219577 w 439154"/>
                <a:gd name="connsiteY0" fmla="*/ 0 h 794923"/>
                <a:gd name="connsiteX1" fmla="*/ 439154 w 439154"/>
                <a:gd name="connsiteY1" fmla="*/ 137056 h 794923"/>
                <a:gd name="connsiteX2" fmla="*/ 439154 w 439154"/>
                <a:gd name="connsiteY2" fmla="*/ 146193 h 794923"/>
                <a:gd name="connsiteX3" fmla="*/ 439154 w 439154"/>
                <a:gd name="connsiteY3" fmla="*/ 776649 h 794923"/>
                <a:gd name="connsiteX4" fmla="*/ 430005 w 439154"/>
                <a:gd name="connsiteY4" fmla="*/ 794923 h 794923"/>
                <a:gd name="connsiteX5" fmla="*/ 420855 w 439154"/>
                <a:gd name="connsiteY5" fmla="*/ 794923 h 794923"/>
                <a:gd name="connsiteX6" fmla="*/ 18298 w 439154"/>
                <a:gd name="connsiteY6" fmla="*/ 767512 h 794923"/>
                <a:gd name="connsiteX7" fmla="*/ 0 w 439154"/>
                <a:gd name="connsiteY7" fmla="*/ 749238 h 794923"/>
                <a:gd name="connsiteX8" fmla="*/ 0 w 439154"/>
                <a:gd name="connsiteY8" fmla="*/ 146193 h 794923"/>
                <a:gd name="connsiteX9" fmla="*/ 0 w 439154"/>
                <a:gd name="connsiteY9" fmla="*/ 137056 h 794923"/>
                <a:gd name="connsiteX10" fmla="*/ 219577 w 439154"/>
                <a:gd name="connsiteY10" fmla="*/ 0 h 79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154" h="794923">
                  <a:moveTo>
                    <a:pt x="219577" y="0"/>
                  </a:moveTo>
                  <a:cubicBezTo>
                    <a:pt x="393408" y="0"/>
                    <a:pt x="439154" y="137056"/>
                    <a:pt x="439154" y="137056"/>
                  </a:cubicBezTo>
                  <a:cubicBezTo>
                    <a:pt x="439154" y="137056"/>
                    <a:pt x="439154" y="137056"/>
                    <a:pt x="439154" y="146193"/>
                  </a:cubicBezTo>
                  <a:lnTo>
                    <a:pt x="439154" y="776649"/>
                  </a:lnTo>
                  <a:cubicBezTo>
                    <a:pt x="439154" y="785786"/>
                    <a:pt x="430005" y="785786"/>
                    <a:pt x="430005" y="794923"/>
                  </a:cubicBezTo>
                  <a:cubicBezTo>
                    <a:pt x="430005" y="794923"/>
                    <a:pt x="420855" y="794923"/>
                    <a:pt x="420855" y="794923"/>
                  </a:cubicBezTo>
                  <a:cubicBezTo>
                    <a:pt x="283620" y="785786"/>
                    <a:pt x="155534" y="776649"/>
                    <a:pt x="18298" y="767512"/>
                  </a:cubicBezTo>
                  <a:cubicBezTo>
                    <a:pt x="9149" y="767512"/>
                    <a:pt x="0" y="758375"/>
                    <a:pt x="0" y="749238"/>
                  </a:cubicBezTo>
                  <a:lnTo>
                    <a:pt x="0" y="146193"/>
                  </a:lnTo>
                  <a:cubicBezTo>
                    <a:pt x="0" y="137056"/>
                    <a:pt x="0" y="137056"/>
                    <a:pt x="0" y="137056"/>
                  </a:cubicBezTo>
                  <a:cubicBezTo>
                    <a:pt x="0" y="137056"/>
                    <a:pt x="45745" y="0"/>
                    <a:pt x="21957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F81BD">
                    <a:lumMod val="40000"/>
                    <a:lumOff val="60000"/>
                    <a:alpha val="0"/>
                  </a:srgbClr>
                </a:gs>
                <a:gs pos="78000">
                  <a:srgbClr val="4F81BD">
                    <a:lumMod val="95000"/>
                    <a:lumOff val="5000"/>
                    <a:alpha val="30000"/>
                  </a:srgbClr>
                </a:gs>
                <a:gs pos="100000">
                  <a:srgbClr val="4F81BD">
                    <a:lumMod val="60000"/>
                    <a:alpha val="3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任意多边形: 形状 23">
              <a:extLst>
                <a:ext uri="{FF2B5EF4-FFF2-40B4-BE49-F238E27FC236}">
                  <a16:creationId xmlns:a16="http://schemas.microsoft.com/office/drawing/2014/main" id="{697BC397-3295-4170-B758-DA3CF23A44C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67561" y="2846593"/>
              <a:ext cx="439052" cy="813009"/>
            </a:xfrm>
            <a:custGeom>
              <a:avLst/>
              <a:gdLst>
                <a:gd name="connsiteX0" fmla="*/ 219577 w 439154"/>
                <a:gd name="connsiteY0" fmla="*/ 0 h 813197"/>
                <a:gd name="connsiteX1" fmla="*/ 439154 w 439154"/>
                <a:gd name="connsiteY1" fmla="*/ 137056 h 813197"/>
                <a:gd name="connsiteX2" fmla="*/ 439154 w 439154"/>
                <a:gd name="connsiteY2" fmla="*/ 146193 h 813197"/>
                <a:gd name="connsiteX3" fmla="*/ 439154 w 439154"/>
                <a:gd name="connsiteY3" fmla="*/ 785786 h 813197"/>
                <a:gd name="connsiteX4" fmla="*/ 420856 w 439154"/>
                <a:gd name="connsiteY4" fmla="*/ 804060 h 813197"/>
                <a:gd name="connsiteX5" fmla="*/ 219577 w 439154"/>
                <a:gd name="connsiteY5" fmla="*/ 813197 h 813197"/>
                <a:gd name="connsiteX6" fmla="*/ 18298 w 439154"/>
                <a:gd name="connsiteY6" fmla="*/ 804060 h 813197"/>
                <a:gd name="connsiteX7" fmla="*/ 0 w 439154"/>
                <a:gd name="connsiteY7" fmla="*/ 785786 h 813197"/>
                <a:gd name="connsiteX8" fmla="*/ 0 w 439154"/>
                <a:gd name="connsiteY8" fmla="*/ 146193 h 813197"/>
                <a:gd name="connsiteX9" fmla="*/ 0 w 439154"/>
                <a:gd name="connsiteY9" fmla="*/ 137056 h 813197"/>
                <a:gd name="connsiteX10" fmla="*/ 219577 w 439154"/>
                <a:gd name="connsiteY10" fmla="*/ 0 h 8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154" h="813197">
                  <a:moveTo>
                    <a:pt x="219577" y="0"/>
                  </a:moveTo>
                  <a:cubicBezTo>
                    <a:pt x="393409" y="0"/>
                    <a:pt x="439154" y="137056"/>
                    <a:pt x="439154" y="137056"/>
                  </a:cubicBezTo>
                  <a:cubicBezTo>
                    <a:pt x="439154" y="137056"/>
                    <a:pt x="439154" y="137056"/>
                    <a:pt x="439154" y="146193"/>
                  </a:cubicBezTo>
                  <a:lnTo>
                    <a:pt x="439154" y="785786"/>
                  </a:lnTo>
                  <a:cubicBezTo>
                    <a:pt x="439154" y="794923"/>
                    <a:pt x="430005" y="804060"/>
                    <a:pt x="420856" y="804060"/>
                  </a:cubicBezTo>
                  <a:cubicBezTo>
                    <a:pt x="356813" y="804060"/>
                    <a:pt x="283620" y="813197"/>
                    <a:pt x="219577" y="813197"/>
                  </a:cubicBezTo>
                  <a:cubicBezTo>
                    <a:pt x="155534" y="813197"/>
                    <a:pt x="82342" y="804060"/>
                    <a:pt x="18298" y="804060"/>
                  </a:cubicBezTo>
                  <a:cubicBezTo>
                    <a:pt x="9149" y="804060"/>
                    <a:pt x="0" y="794923"/>
                    <a:pt x="0" y="785786"/>
                  </a:cubicBezTo>
                  <a:lnTo>
                    <a:pt x="0" y="146193"/>
                  </a:lnTo>
                  <a:cubicBezTo>
                    <a:pt x="0" y="137056"/>
                    <a:pt x="0" y="137056"/>
                    <a:pt x="0" y="137056"/>
                  </a:cubicBezTo>
                  <a:cubicBezTo>
                    <a:pt x="0" y="137056"/>
                    <a:pt x="45746" y="0"/>
                    <a:pt x="21957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F81BD">
                    <a:lumMod val="40000"/>
                    <a:lumOff val="60000"/>
                    <a:alpha val="0"/>
                  </a:srgbClr>
                </a:gs>
                <a:gs pos="78000">
                  <a:srgbClr val="4F81BD">
                    <a:lumMod val="95000"/>
                    <a:lumOff val="5000"/>
                    <a:alpha val="30000"/>
                  </a:srgbClr>
                </a:gs>
                <a:gs pos="100000">
                  <a:srgbClr val="4F81BD">
                    <a:lumMod val="60000"/>
                    <a:alpha val="3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142EC45-1CEF-48F0-A772-2CDA1E62FBAF}"/>
                </a:ext>
              </a:extLst>
            </p:cNvPr>
            <p:cNvSpPr/>
            <p:nvPr/>
          </p:nvSpPr>
          <p:spPr>
            <a:xfrm>
              <a:off x="1632534" y="1579760"/>
              <a:ext cx="1402853" cy="2614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cs typeface="+mn-ea"/>
                  <a:sym typeface="+mn-lt"/>
                </a:rPr>
                <a:t>中心功能</a:t>
              </a:r>
            </a:p>
          </p:txBody>
        </p:sp>
        <p:sp>
          <p:nvSpPr>
            <p:cNvPr id="27" name="任意多边形: 形状 180">
              <a:extLst>
                <a:ext uri="{FF2B5EF4-FFF2-40B4-BE49-F238E27FC236}">
                  <a16:creationId xmlns:a16="http://schemas.microsoft.com/office/drawing/2014/main" id="{67EFCB6D-39EB-4900-93F2-82E71066AF3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99694" y="1381833"/>
              <a:ext cx="3215865" cy="2214614"/>
            </a:xfrm>
            <a:custGeom>
              <a:avLst/>
              <a:gdLst>
                <a:gd name="connsiteX0" fmla="*/ 1992219 w 3383712"/>
                <a:gd name="connsiteY0" fmla="*/ 0 h 2306950"/>
                <a:gd name="connsiteX1" fmla="*/ 2075229 w 3383712"/>
                <a:gd name="connsiteY1" fmla="*/ 49740 h 2306950"/>
                <a:gd name="connsiteX2" fmla="*/ 2598186 w 3383712"/>
                <a:gd name="connsiteY2" fmla="*/ 945065 h 2306950"/>
                <a:gd name="connsiteX3" fmla="*/ 2615569 w 3383712"/>
                <a:gd name="connsiteY3" fmla="*/ 945718 h 2306950"/>
                <a:gd name="connsiteX4" fmla="*/ 2721860 w 3383712"/>
                <a:gd name="connsiteY4" fmla="*/ 1128345 h 2306950"/>
                <a:gd name="connsiteX5" fmla="*/ 2698620 w 3383712"/>
                <a:gd name="connsiteY5" fmla="*/ 1127477 h 2306950"/>
                <a:gd name="connsiteX6" fmla="*/ 2697798 w 3383712"/>
                <a:gd name="connsiteY6" fmla="*/ 1127446 h 2306950"/>
                <a:gd name="connsiteX7" fmla="*/ 2697797 w 3383712"/>
                <a:gd name="connsiteY7" fmla="*/ 1127446 h 2306950"/>
                <a:gd name="connsiteX8" fmla="*/ 2698620 w 3383712"/>
                <a:gd name="connsiteY8" fmla="*/ 1127477 h 2306950"/>
                <a:gd name="connsiteX9" fmla="*/ 2721859 w 3383712"/>
                <a:gd name="connsiteY9" fmla="*/ 1128346 h 2306950"/>
                <a:gd name="connsiteX10" fmla="*/ 3294170 w 3383712"/>
                <a:gd name="connsiteY10" fmla="*/ 2111673 h 2306950"/>
                <a:gd name="connsiteX11" fmla="*/ 3294171 w 3383712"/>
                <a:gd name="connsiteY11" fmla="*/ 2111673 h 2306950"/>
                <a:gd name="connsiteX12" fmla="*/ 3383712 w 3383712"/>
                <a:gd name="connsiteY12" fmla="*/ 2265521 h 2306950"/>
                <a:gd name="connsiteX13" fmla="*/ 3230805 w 3383712"/>
                <a:gd name="connsiteY13" fmla="*/ 2279328 h 2306950"/>
                <a:gd name="connsiteX14" fmla="*/ 2490273 w 3383712"/>
                <a:gd name="connsiteY14" fmla="*/ 2306950 h 2306950"/>
                <a:gd name="connsiteX15" fmla="*/ 12855 w 3383712"/>
                <a:gd name="connsiteY15" fmla="*/ 1755374 h 2306950"/>
                <a:gd name="connsiteX16" fmla="*/ 0 w 3383712"/>
                <a:gd name="connsiteY16" fmla="*/ 1692564 h 2306950"/>
                <a:gd name="connsiteX17" fmla="*/ 0 w 3383712"/>
                <a:gd name="connsiteY17" fmla="*/ 679784 h 2306950"/>
                <a:gd name="connsiteX18" fmla="*/ 1992219 w 3383712"/>
                <a:gd name="connsiteY18" fmla="*/ 0 h 2306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83712" h="2306950">
                  <a:moveTo>
                    <a:pt x="1992219" y="0"/>
                  </a:moveTo>
                  <a:cubicBezTo>
                    <a:pt x="2025422" y="0"/>
                    <a:pt x="2058627" y="16580"/>
                    <a:pt x="2075229" y="49740"/>
                  </a:cubicBezTo>
                  <a:lnTo>
                    <a:pt x="2598186" y="945065"/>
                  </a:lnTo>
                  <a:lnTo>
                    <a:pt x="2615569" y="945718"/>
                  </a:lnTo>
                  <a:lnTo>
                    <a:pt x="2721860" y="1128345"/>
                  </a:lnTo>
                  <a:lnTo>
                    <a:pt x="2698620" y="1127477"/>
                  </a:lnTo>
                  <a:lnTo>
                    <a:pt x="2697798" y="1127446"/>
                  </a:lnTo>
                  <a:lnTo>
                    <a:pt x="2697797" y="1127446"/>
                  </a:lnTo>
                  <a:lnTo>
                    <a:pt x="2698620" y="1127477"/>
                  </a:lnTo>
                  <a:lnTo>
                    <a:pt x="2721859" y="1128346"/>
                  </a:lnTo>
                  <a:lnTo>
                    <a:pt x="3294170" y="2111673"/>
                  </a:lnTo>
                  <a:lnTo>
                    <a:pt x="3294171" y="2111673"/>
                  </a:lnTo>
                  <a:lnTo>
                    <a:pt x="3383712" y="2265521"/>
                  </a:lnTo>
                  <a:lnTo>
                    <a:pt x="3230805" y="2279328"/>
                  </a:lnTo>
                  <a:cubicBezTo>
                    <a:pt x="2996871" y="2297280"/>
                    <a:pt x="2748149" y="2306950"/>
                    <a:pt x="2490273" y="2306950"/>
                  </a:cubicBezTo>
                  <a:cubicBezTo>
                    <a:pt x="1200891" y="2306950"/>
                    <a:pt x="140383" y="2065186"/>
                    <a:pt x="12855" y="1755374"/>
                  </a:cubicBezTo>
                  <a:lnTo>
                    <a:pt x="0" y="1692564"/>
                  </a:lnTo>
                  <a:lnTo>
                    <a:pt x="0" y="679784"/>
                  </a:lnTo>
                  <a:cubicBezTo>
                    <a:pt x="0" y="256991"/>
                    <a:pt x="1070818" y="49740"/>
                    <a:pt x="1992219" y="0"/>
                  </a:cubicBezTo>
                  <a:close/>
                </a:path>
              </a:pathLst>
            </a:custGeom>
            <a:noFill/>
            <a:ln w="6350" cap="flat" cmpd="sng" algn="ctr">
              <a:solidFill>
                <a:srgbClr val="4E6C8A"/>
              </a:solidFill>
              <a:prstDash val="dash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76B892F-C172-45E5-818C-66B08A842C63}"/>
                </a:ext>
              </a:extLst>
            </p:cNvPr>
            <p:cNvSpPr/>
            <p:nvPr/>
          </p:nvSpPr>
          <p:spPr>
            <a:xfrm>
              <a:off x="4041571" y="3176940"/>
              <a:ext cx="1402853" cy="2614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cs typeface="+mn-ea"/>
                  <a:sym typeface="+mn-lt"/>
                </a:rPr>
                <a:t>中心服务</a:t>
              </a:r>
            </a:p>
          </p:txBody>
        </p:sp>
        <p:sp>
          <p:nvSpPr>
            <p:cNvPr id="29" name="任意多边形: 形状 27">
              <a:extLst>
                <a:ext uri="{FF2B5EF4-FFF2-40B4-BE49-F238E27FC236}">
                  <a16:creationId xmlns:a16="http://schemas.microsoft.com/office/drawing/2014/main" id="{611DA069-5771-4E84-96CC-82A05753E84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21276" y="2652708"/>
              <a:ext cx="365105" cy="7828"/>
            </a:xfrm>
            <a:custGeom>
              <a:avLst/>
              <a:gdLst>
                <a:gd name="connsiteX0" fmla="*/ 0 w 397302"/>
                <a:gd name="connsiteY0" fmla="*/ 0 h 7830"/>
                <a:gd name="connsiteX1" fmla="*/ 397302 w 397302"/>
                <a:gd name="connsiteY1" fmla="*/ 7830 h 7830"/>
                <a:gd name="connsiteX2" fmla="*/ 164800 w 397302"/>
                <a:gd name="connsiteY2" fmla="*/ 5342 h 7830"/>
                <a:gd name="connsiteX3" fmla="*/ 0 w 397302"/>
                <a:gd name="connsiteY3" fmla="*/ 0 h 7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302" h="7830">
                  <a:moveTo>
                    <a:pt x="0" y="0"/>
                  </a:moveTo>
                  <a:lnTo>
                    <a:pt x="397302" y="7830"/>
                  </a:lnTo>
                  <a:cubicBezTo>
                    <a:pt x="318320" y="7830"/>
                    <a:pt x="240801" y="6982"/>
                    <a:pt x="164800" y="5342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矩形: 圆角 205">
              <a:extLst>
                <a:ext uri="{FF2B5EF4-FFF2-40B4-BE49-F238E27FC236}">
                  <a16:creationId xmlns:a16="http://schemas.microsoft.com/office/drawing/2014/main" id="{3EC399B6-7255-4DED-8BD7-B34BC6D91B09}"/>
                </a:ext>
              </a:extLst>
            </p:cNvPr>
            <p:cNvSpPr/>
            <p:nvPr/>
          </p:nvSpPr>
          <p:spPr>
            <a:xfrm rot="3594456">
              <a:off x="2413699" y="2342006"/>
              <a:ext cx="2552670" cy="159904"/>
            </a:xfrm>
            <a:prstGeom prst="roundRect">
              <a:avLst>
                <a:gd name="adj" fmla="val 45908"/>
              </a:avLst>
            </a:prstGeom>
            <a:gradFill>
              <a:gsLst>
                <a:gs pos="0">
                  <a:srgbClr val="94A5B8"/>
                </a:gs>
                <a:gs pos="100000">
                  <a:srgbClr val="7A8EA3"/>
                </a:gs>
              </a:gsLst>
              <a:path path="circle">
                <a:fillToRect l="50000" t="50000" r="50000" b="50000"/>
              </a:path>
            </a:gradFill>
            <a:ln w="25400" cap="flat" cmpd="sng" algn="ctr">
              <a:noFill/>
              <a:prstDash val="solid"/>
            </a:ln>
            <a:effectLst/>
          </p:spPr>
          <p:txBody>
            <a:bodyPr spcFirstLastPara="0" vert="horz" wrap="square" lIns="0" tIns="101296" rIns="0" bIns="101296" numCol="1" spcCol="1270" anchor="ctr" anchorCtr="0">
              <a:noAutofit/>
            </a:bodyPr>
            <a:lstStyle/>
            <a:p>
              <a:pPr marL="0" marR="0" lvl="0" indent="0" algn="ctr" defTabSz="622176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KPI</a:t>
              </a: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服务、数据生命周期管理、安全管理</a:t>
              </a:r>
            </a:p>
          </p:txBody>
        </p:sp>
        <p:sp>
          <p:nvSpPr>
            <p:cNvPr id="31" name="swords_112272">
              <a:extLst>
                <a:ext uri="{FF2B5EF4-FFF2-40B4-BE49-F238E27FC236}">
                  <a16:creationId xmlns:a16="http://schemas.microsoft.com/office/drawing/2014/main" id="{7CA84041-787C-4534-AC02-7B44594385C3}"/>
                </a:ext>
              </a:extLst>
            </p:cNvPr>
            <p:cNvSpPr>
              <a:spLocks noChangeAspect="1"/>
            </p:cNvSpPr>
            <p:nvPr/>
          </p:nvSpPr>
          <p:spPr bwMode="auto">
            <a:xfrm rot="13514875">
              <a:off x="5171021" y="2197080"/>
              <a:ext cx="378799" cy="378235"/>
            </a:xfrm>
            <a:custGeom>
              <a:avLst/>
              <a:gdLst>
                <a:gd name="connsiteX0" fmla="*/ 299676 w 607253"/>
                <a:gd name="connsiteY0" fmla="*/ 197021 h 606350"/>
                <a:gd name="connsiteX1" fmla="*/ 572517 w 607253"/>
                <a:gd name="connsiteY1" fmla="*/ 469334 h 606350"/>
                <a:gd name="connsiteX2" fmla="*/ 589263 w 607253"/>
                <a:gd name="connsiteY2" fmla="*/ 500937 h 606350"/>
                <a:gd name="connsiteX3" fmla="*/ 607083 w 607253"/>
                <a:gd name="connsiteY3" fmla="*/ 594674 h 606350"/>
                <a:gd name="connsiteX4" fmla="*/ 604318 w 607253"/>
                <a:gd name="connsiteY4" fmla="*/ 603419 h 606350"/>
                <a:gd name="connsiteX5" fmla="*/ 595561 w 607253"/>
                <a:gd name="connsiteY5" fmla="*/ 606181 h 606350"/>
                <a:gd name="connsiteX6" fmla="*/ 501695 w 607253"/>
                <a:gd name="connsiteY6" fmla="*/ 588384 h 606350"/>
                <a:gd name="connsiteX7" fmla="*/ 470048 w 607253"/>
                <a:gd name="connsiteY7" fmla="*/ 571662 h 606350"/>
                <a:gd name="connsiteX8" fmla="*/ 197360 w 607253"/>
                <a:gd name="connsiteY8" fmla="*/ 299196 h 606350"/>
                <a:gd name="connsiteX9" fmla="*/ 237610 w 607253"/>
                <a:gd name="connsiteY9" fmla="*/ 259001 h 606350"/>
                <a:gd name="connsiteX10" fmla="*/ 442395 w 607253"/>
                <a:gd name="connsiteY10" fmla="*/ 463351 h 606350"/>
                <a:gd name="connsiteX11" fmla="*/ 464057 w 607253"/>
                <a:gd name="connsiteY11" fmla="*/ 463351 h 606350"/>
                <a:gd name="connsiteX12" fmla="*/ 464057 w 607253"/>
                <a:gd name="connsiteY12" fmla="*/ 441719 h 606350"/>
                <a:gd name="connsiteX13" fmla="*/ 259425 w 607253"/>
                <a:gd name="connsiteY13" fmla="*/ 237216 h 606350"/>
                <a:gd name="connsiteX14" fmla="*/ 76489 w 607253"/>
                <a:gd name="connsiteY14" fmla="*/ 0 h 606350"/>
                <a:gd name="connsiteX15" fmla="*/ 130503 w 607253"/>
                <a:gd name="connsiteY15" fmla="*/ 22433 h 606350"/>
                <a:gd name="connsiteX16" fmla="*/ 151863 w 607253"/>
                <a:gd name="connsiteY16" fmla="*/ 88852 h 606350"/>
                <a:gd name="connsiteX17" fmla="*/ 214868 w 607253"/>
                <a:gd name="connsiteY17" fmla="*/ 151742 h 606350"/>
                <a:gd name="connsiteX18" fmla="*/ 255590 w 607253"/>
                <a:gd name="connsiteY18" fmla="*/ 64769 h 606350"/>
                <a:gd name="connsiteX19" fmla="*/ 310603 w 607253"/>
                <a:gd name="connsiteY19" fmla="*/ 55106 h 606350"/>
                <a:gd name="connsiteX20" fmla="*/ 330427 w 607253"/>
                <a:gd name="connsiteY20" fmla="*/ 74893 h 606350"/>
                <a:gd name="connsiteX21" fmla="*/ 330427 w 607253"/>
                <a:gd name="connsiteY21" fmla="*/ 123058 h 606350"/>
                <a:gd name="connsiteX22" fmla="*/ 123281 w 607253"/>
                <a:gd name="connsiteY22" fmla="*/ 329829 h 606350"/>
                <a:gd name="connsiteX23" fmla="*/ 75029 w 607253"/>
                <a:gd name="connsiteY23" fmla="*/ 329829 h 606350"/>
                <a:gd name="connsiteX24" fmla="*/ 55206 w 607253"/>
                <a:gd name="connsiteY24" fmla="*/ 310041 h 606350"/>
                <a:gd name="connsiteX25" fmla="*/ 64887 w 607253"/>
                <a:gd name="connsiteY25" fmla="*/ 255127 h 606350"/>
                <a:gd name="connsiteX26" fmla="*/ 152017 w 607253"/>
                <a:gd name="connsiteY26" fmla="*/ 214479 h 606350"/>
                <a:gd name="connsiteX27" fmla="*/ 89013 w 607253"/>
                <a:gd name="connsiteY27" fmla="*/ 151589 h 606350"/>
                <a:gd name="connsiteX28" fmla="*/ 22474 w 607253"/>
                <a:gd name="connsiteY28" fmla="*/ 130267 h 606350"/>
                <a:gd name="connsiteX29" fmla="*/ 22474 w 607253"/>
                <a:gd name="connsiteY29" fmla="*/ 22433 h 606350"/>
                <a:gd name="connsiteX30" fmla="*/ 76489 w 607253"/>
                <a:gd name="connsiteY30" fmla="*/ 0 h 60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253" h="606350">
                  <a:moveTo>
                    <a:pt x="299676" y="197021"/>
                  </a:moveTo>
                  <a:lnTo>
                    <a:pt x="572517" y="469334"/>
                  </a:lnTo>
                  <a:cubicBezTo>
                    <a:pt x="581121" y="478079"/>
                    <a:pt x="586958" y="488971"/>
                    <a:pt x="589263" y="500937"/>
                  </a:cubicBezTo>
                  <a:lnTo>
                    <a:pt x="607083" y="594674"/>
                  </a:lnTo>
                  <a:cubicBezTo>
                    <a:pt x="607698" y="597896"/>
                    <a:pt x="606623" y="601118"/>
                    <a:pt x="604318" y="603419"/>
                  </a:cubicBezTo>
                  <a:cubicBezTo>
                    <a:pt x="602014" y="605720"/>
                    <a:pt x="598788" y="606794"/>
                    <a:pt x="595561" y="606181"/>
                  </a:cubicBezTo>
                  <a:lnTo>
                    <a:pt x="501695" y="588384"/>
                  </a:lnTo>
                  <a:cubicBezTo>
                    <a:pt x="489712" y="586083"/>
                    <a:pt x="478805" y="580253"/>
                    <a:pt x="470048" y="571662"/>
                  </a:cubicBezTo>
                  <a:lnTo>
                    <a:pt x="197360" y="299196"/>
                  </a:lnTo>
                  <a:lnTo>
                    <a:pt x="237610" y="259001"/>
                  </a:lnTo>
                  <a:lnTo>
                    <a:pt x="442395" y="463351"/>
                  </a:lnTo>
                  <a:cubicBezTo>
                    <a:pt x="448387" y="469334"/>
                    <a:pt x="458065" y="469334"/>
                    <a:pt x="464057" y="463351"/>
                  </a:cubicBezTo>
                  <a:cubicBezTo>
                    <a:pt x="470048" y="457367"/>
                    <a:pt x="470048" y="447702"/>
                    <a:pt x="464057" y="441719"/>
                  </a:cubicBezTo>
                  <a:lnTo>
                    <a:pt x="259425" y="237216"/>
                  </a:lnTo>
                  <a:close/>
                  <a:moveTo>
                    <a:pt x="76489" y="0"/>
                  </a:moveTo>
                  <a:cubicBezTo>
                    <a:pt x="96043" y="0"/>
                    <a:pt x="115598" y="7478"/>
                    <a:pt x="130503" y="22433"/>
                  </a:cubicBezTo>
                  <a:cubicBezTo>
                    <a:pt x="148636" y="40534"/>
                    <a:pt x="155705" y="65383"/>
                    <a:pt x="151863" y="88852"/>
                  </a:cubicBezTo>
                  <a:lnTo>
                    <a:pt x="214868" y="151742"/>
                  </a:lnTo>
                  <a:lnTo>
                    <a:pt x="255590" y="64769"/>
                  </a:lnTo>
                  <a:cubicBezTo>
                    <a:pt x="265732" y="43448"/>
                    <a:pt x="294007" y="38539"/>
                    <a:pt x="310603" y="55106"/>
                  </a:cubicBezTo>
                  <a:lnTo>
                    <a:pt x="330427" y="74893"/>
                  </a:lnTo>
                  <a:cubicBezTo>
                    <a:pt x="343642" y="88238"/>
                    <a:pt x="343642" y="109713"/>
                    <a:pt x="330427" y="123058"/>
                  </a:cubicBezTo>
                  <a:lnTo>
                    <a:pt x="123281" y="329829"/>
                  </a:lnTo>
                  <a:cubicBezTo>
                    <a:pt x="109912" y="343020"/>
                    <a:pt x="88398" y="343020"/>
                    <a:pt x="75029" y="329829"/>
                  </a:cubicBezTo>
                  <a:lnTo>
                    <a:pt x="55206" y="310041"/>
                  </a:lnTo>
                  <a:cubicBezTo>
                    <a:pt x="38610" y="293322"/>
                    <a:pt x="43527" y="265098"/>
                    <a:pt x="64887" y="255127"/>
                  </a:cubicBezTo>
                  <a:lnTo>
                    <a:pt x="152017" y="214479"/>
                  </a:lnTo>
                  <a:lnTo>
                    <a:pt x="89013" y="151589"/>
                  </a:lnTo>
                  <a:cubicBezTo>
                    <a:pt x="65502" y="155423"/>
                    <a:pt x="40607" y="148367"/>
                    <a:pt x="22474" y="130267"/>
                  </a:cubicBezTo>
                  <a:cubicBezTo>
                    <a:pt x="-7491" y="100509"/>
                    <a:pt x="-7491" y="52191"/>
                    <a:pt x="22474" y="22433"/>
                  </a:cubicBezTo>
                  <a:cubicBezTo>
                    <a:pt x="37380" y="7478"/>
                    <a:pt x="56935" y="0"/>
                    <a:pt x="76489" y="0"/>
                  </a:cubicBezTo>
                  <a:close/>
                </a:path>
              </a:pathLst>
            </a:custGeom>
            <a:solidFill>
              <a:srgbClr val="4F81BD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swords_112272">
              <a:extLst>
                <a:ext uri="{FF2B5EF4-FFF2-40B4-BE49-F238E27FC236}">
                  <a16:creationId xmlns:a16="http://schemas.microsoft.com/office/drawing/2014/main" id="{B405D015-C966-4FED-B570-C1B9E6800BD3}"/>
                </a:ext>
              </a:extLst>
            </p:cNvPr>
            <p:cNvSpPr>
              <a:spLocks noChangeAspect="1"/>
            </p:cNvSpPr>
            <p:nvPr/>
          </p:nvSpPr>
          <p:spPr bwMode="auto">
            <a:xfrm rot="13514875">
              <a:off x="4374479" y="1905774"/>
              <a:ext cx="318316" cy="317842"/>
            </a:xfrm>
            <a:custGeom>
              <a:avLst/>
              <a:gdLst>
                <a:gd name="connsiteX0" fmla="*/ 299676 w 607253"/>
                <a:gd name="connsiteY0" fmla="*/ 197021 h 606350"/>
                <a:gd name="connsiteX1" fmla="*/ 572517 w 607253"/>
                <a:gd name="connsiteY1" fmla="*/ 469334 h 606350"/>
                <a:gd name="connsiteX2" fmla="*/ 589263 w 607253"/>
                <a:gd name="connsiteY2" fmla="*/ 500937 h 606350"/>
                <a:gd name="connsiteX3" fmla="*/ 607083 w 607253"/>
                <a:gd name="connsiteY3" fmla="*/ 594674 h 606350"/>
                <a:gd name="connsiteX4" fmla="*/ 604318 w 607253"/>
                <a:gd name="connsiteY4" fmla="*/ 603419 h 606350"/>
                <a:gd name="connsiteX5" fmla="*/ 595561 w 607253"/>
                <a:gd name="connsiteY5" fmla="*/ 606181 h 606350"/>
                <a:gd name="connsiteX6" fmla="*/ 501695 w 607253"/>
                <a:gd name="connsiteY6" fmla="*/ 588384 h 606350"/>
                <a:gd name="connsiteX7" fmla="*/ 470048 w 607253"/>
                <a:gd name="connsiteY7" fmla="*/ 571662 h 606350"/>
                <a:gd name="connsiteX8" fmla="*/ 197360 w 607253"/>
                <a:gd name="connsiteY8" fmla="*/ 299196 h 606350"/>
                <a:gd name="connsiteX9" fmla="*/ 237610 w 607253"/>
                <a:gd name="connsiteY9" fmla="*/ 259001 h 606350"/>
                <a:gd name="connsiteX10" fmla="*/ 442395 w 607253"/>
                <a:gd name="connsiteY10" fmla="*/ 463351 h 606350"/>
                <a:gd name="connsiteX11" fmla="*/ 464057 w 607253"/>
                <a:gd name="connsiteY11" fmla="*/ 463351 h 606350"/>
                <a:gd name="connsiteX12" fmla="*/ 464057 w 607253"/>
                <a:gd name="connsiteY12" fmla="*/ 441719 h 606350"/>
                <a:gd name="connsiteX13" fmla="*/ 259425 w 607253"/>
                <a:gd name="connsiteY13" fmla="*/ 237216 h 606350"/>
                <a:gd name="connsiteX14" fmla="*/ 76489 w 607253"/>
                <a:gd name="connsiteY14" fmla="*/ 0 h 606350"/>
                <a:gd name="connsiteX15" fmla="*/ 130503 w 607253"/>
                <a:gd name="connsiteY15" fmla="*/ 22433 h 606350"/>
                <a:gd name="connsiteX16" fmla="*/ 151863 w 607253"/>
                <a:gd name="connsiteY16" fmla="*/ 88852 h 606350"/>
                <a:gd name="connsiteX17" fmla="*/ 214868 w 607253"/>
                <a:gd name="connsiteY17" fmla="*/ 151742 h 606350"/>
                <a:gd name="connsiteX18" fmla="*/ 255590 w 607253"/>
                <a:gd name="connsiteY18" fmla="*/ 64769 h 606350"/>
                <a:gd name="connsiteX19" fmla="*/ 310603 w 607253"/>
                <a:gd name="connsiteY19" fmla="*/ 55106 h 606350"/>
                <a:gd name="connsiteX20" fmla="*/ 330427 w 607253"/>
                <a:gd name="connsiteY20" fmla="*/ 74893 h 606350"/>
                <a:gd name="connsiteX21" fmla="*/ 330427 w 607253"/>
                <a:gd name="connsiteY21" fmla="*/ 123058 h 606350"/>
                <a:gd name="connsiteX22" fmla="*/ 123281 w 607253"/>
                <a:gd name="connsiteY22" fmla="*/ 329829 h 606350"/>
                <a:gd name="connsiteX23" fmla="*/ 75029 w 607253"/>
                <a:gd name="connsiteY23" fmla="*/ 329829 h 606350"/>
                <a:gd name="connsiteX24" fmla="*/ 55206 w 607253"/>
                <a:gd name="connsiteY24" fmla="*/ 310041 h 606350"/>
                <a:gd name="connsiteX25" fmla="*/ 64887 w 607253"/>
                <a:gd name="connsiteY25" fmla="*/ 255127 h 606350"/>
                <a:gd name="connsiteX26" fmla="*/ 152017 w 607253"/>
                <a:gd name="connsiteY26" fmla="*/ 214479 h 606350"/>
                <a:gd name="connsiteX27" fmla="*/ 89013 w 607253"/>
                <a:gd name="connsiteY27" fmla="*/ 151589 h 606350"/>
                <a:gd name="connsiteX28" fmla="*/ 22474 w 607253"/>
                <a:gd name="connsiteY28" fmla="*/ 130267 h 606350"/>
                <a:gd name="connsiteX29" fmla="*/ 22474 w 607253"/>
                <a:gd name="connsiteY29" fmla="*/ 22433 h 606350"/>
                <a:gd name="connsiteX30" fmla="*/ 76489 w 607253"/>
                <a:gd name="connsiteY30" fmla="*/ 0 h 60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253" h="606350">
                  <a:moveTo>
                    <a:pt x="299676" y="197021"/>
                  </a:moveTo>
                  <a:lnTo>
                    <a:pt x="572517" y="469334"/>
                  </a:lnTo>
                  <a:cubicBezTo>
                    <a:pt x="581121" y="478079"/>
                    <a:pt x="586958" y="488971"/>
                    <a:pt x="589263" y="500937"/>
                  </a:cubicBezTo>
                  <a:lnTo>
                    <a:pt x="607083" y="594674"/>
                  </a:lnTo>
                  <a:cubicBezTo>
                    <a:pt x="607698" y="597896"/>
                    <a:pt x="606623" y="601118"/>
                    <a:pt x="604318" y="603419"/>
                  </a:cubicBezTo>
                  <a:cubicBezTo>
                    <a:pt x="602014" y="605720"/>
                    <a:pt x="598788" y="606794"/>
                    <a:pt x="595561" y="606181"/>
                  </a:cubicBezTo>
                  <a:lnTo>
                    <a:pt x="501695" y="588384"/>
                  </a:lnTo>
                  <a:cubicBezTo>
                    <a:pt x="489712" y="586083"/>
                    <a:pt x="478805" y="580253"/>
                    <a:pt x="470048" y="571662"/>
                  </a:cubicBezTo>
                  <a:lnTo>
                    <a:pt x="197360" y="299196"/>
                  </a:lnTo>
                  <a:lnTo>
                    <a:pt x="237610" y="259001"/>
                  </a:lnTo>
                  <a:lnTo>
                    <a:pt x="442395" y="463351"/>
                  </a:lnTo>
                  <a:cubicBezTo>
                    <a:pt x="448387" y="469334"/>
                    <a:pt x="458065" y="469334"/>
                    <a:pt x="464057" y="463351"/>
                  </a:cubicBezTo>
                  <a:cubicBezTo>
                    <a:pt x="470048" y="457367"/>
                    <a:pt x="470048" y="447702"/>
                    <a:pt x="464057" y="441719"/>
                  </a:cubicBezTo>
                  <a:lnTo>
                    <a:pt x="259425" y="237216"/>
                  </a:lnTo>
                  <a:close/>
                  <a:moveTo>
                    <a:pt x="76489" y="0"/>
                  </a:moveTo>
                  <a:cubicBezTo>
                    <a:pt x="96043" y="0"/>
                    <a:pt x="115598" y="7478"/>
                    <a:pt x="130503" y="22433"/>
                  </a:cubicBezTo>
                  <a:cubicBezTo>
                    <a:pt x="148636" y="40534"/>
                    <a:pt x="155705" y="65383"/>
                    <a:pt x="151863" y="88852"/>
                  </a:cubicBezTo>
                  <a:lnTo>
                    <a:pt x="214868" y="151742"/>
                  </a:lnTo>
                  <a:lnTo>
                    <a:pt x="255590" y="64769"/>
                  </a:lnTo>
                  <a:cubicBezTo>
                    <a:pt x="265732" y="43448"/>
                    <a:pt x="294007" y="38539"/>
                    <a:pt x="310603" y="55106"/>
                  </a:cubicBezTo>
                  <a:lnTo>
                    <a:pt x="330427" y="74893"/>
                  </a:lnTo>
                  <a:cubicBezTo>
                    <a:pt x="343642" y="88238"/>
                    <a:pt x="343642" y="109713"/>
                    <a:pt x="330427" y="123058"/>
                  </a:cubicBezTo>
                  <a:lnTo>
                    <a:pt x="123281" y="329829"/>
                  </a:lnTo>
                  <a:cubicBezTo>
                    <a:pt x="109912" y="343020"/>
                    <a:pt x="88398" y="343020"/>
                    <a:pt x="75029" y="329829"/>
                  </a:cubicBezTo>
                  <a:lnTo>
                    <a:pt x="55206" y="310041"/>
                  </a:lnTo>
                  <a:cubicBezTo>
                    <a:pt x="38610" y="293322"/>
                    <a:pt x="43527" y="265098"/>
                    <a:pt x="64887" y="255127"/>
                  </a:cubicBezTo>
                  <a:lnTo>
                    <a:pt x="152017" y="214479"/>
                  </a:lnTo>
                  <a:lnTo>
                    <a:pt x="89013" y="151589"/>
                  </a:lnTo>
                  <a:cubicBezTo>
                    <a:pt x="65502" y="155423"/>
                    <a:pt x="40607" y="148367"/>
                    <a:pt x="22474" y="130267"/>
                  </a:cubicBezTo>
                  <a:cubicBezTo>
                    <a:pt x="-7491" y="100509"/>
                    <a:pt x="-7491" y="52191"/>
                    <a:pt x="22474" y="22433"/>
                  </a:cubicBezTo>
                  <a:cubicBezTo>
                    <a:pt x="37380" y="7478"/>
                    <a:pt x="56935" y="0"/>
                    <a:pt x="76489" y="0"/>
                  </a:cubicBezTo>
                  <a:close/>
                </a:path>
              </a:pathLst>
            </a:custGeom>
            <a:solidFill>
              <a:srgbClr val="4F81BD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任意多边形: 形状 215">
              <a:extLst>
                <a:ext uri="{FF2B5EF4-FFF2-40B4-BE49-F238E27FC236}">
                  <a16:creationId xmlns:a16="http://schemas.microsoft.com/office/drawing/2014/main" id="{83CAAFE5-3DF1-4583-A067-E89126EF14E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661720" y="1307986"/>
              <a:ext cx="2467041" cy="1022306"/>
            </a:xfrm>
            <a:custGeom>
              <a:avLst/>
              <a:gdLst>
                <a:gd name="connsiteX0" fmla="*/ 0 w 2314705"/>
                <a:gd name="connsiteY0" fmla="*/ 0 h 1087309"/>
                <a:gd name="connsiteX1" fmla="*/ 2314705 w 2314705"/>
                <a:gd name="connsiteY1" fmla="*/ 557360 h 1087309"/>
                <a:gd name="connsiteX2" fmla="*/ 2308565 w 2314705"/>
                <a:gd name="connsiteY2" fmla="*/ 589311 h 1087309"/>
                <a:gd name="connsiteX3" fmla="*/ 2293904 w 2314705"/>
                <a:gd name="connsiteY3" fmla="*/ 616137 h 1087309"/>
                <a:gd name="connsiteX4" fmla="*/ 2287063 w 2314705"/>
                <a:gd name="connsiteY4" fmla="*/ 605635 h 1087309"/>
                <a:gd name="connsiteX5" fmla="*/ 2286820 w 2314705"/>
                <a:gd name="connsiteY5" fmla="*/ 606079 h 1087309"/>
                <a:gd name="connsiteX6" fmla="*/ 2293851 w 2314705"/>
                <a:gd name="connsiteY6" fmla="*/ 616234 h 1087309"/>
                <a:gd name="connsiteX7" fmla="*/ 2290028 w 2314705"/>
                <a:gd name="connsiteY7" fmla="*/ 623229 h 1087309"/>
                <a:gd name="connsiteX8" fmla="*/ 631283 w 2314705"/>
                <a:gd name="connsiteY8" fmla="*/ 1087309 h 1087309"/>
                <a:gd name="connsiteX9" fmla="*/ 69459 w 2314705"/>
                <a:gd name="connsiteY9" fmla="*/ 118980 h 1087309"/>
                <a:gd name="connsiteX10" fmla="*/ 64043 w 2314705"/>
                <a:gd name="connsiteY10" fmla="*/ 109645 h 108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4705" h="1087309">
                  <a:moveTo>
                    <a:pt x="0" y="0"/>
                  </a:moveTo>
                  <a:cubicBezTo>
                    <a:pt x="1445547" y="36548"/>
                    <a:pt x="2314705" y="338071"/>
                    <a:pt x="2314705" y="557360"/>
                  </a:cubicBezTo>
                  <a:cubicBezTo>
                    <a:pt x="2314705" y="567639"/>
                    <a:pt x="2312668" y="578311"/>
                    <a:pt x="2308565" y="589311"/>
                  </a:cubicBezTo>
                  <a:lnTo>
                    <a:pt x="2293904" y="616137"/>
                  </a:lnTo>
                  <a:lnTo>
                    <a:pt x="2287063" y="605635"/>
                  </a:lnTo>
                  <a:lnTo>
                    <a:pt x="2286820" y="606079"/>
                  </a:lnTo>
                  <a:lnTo>
                    <a:pt x="2293851" y="616234"/>
                  </a:lnTo>
                  <a:lnTo>
                    <a:pt x="2290028" y="623229"/>
                  </a:lnTo>
                  <a:cubicBezTo>
                    <a:pt x="2174325" y="785501"/>
                    <a:pt x="1647969" y="999365"/>
                    <a:pt x="631283" y="1087309"/>
                  </a:cubicBezTo>
                  <a:lnTo>
                    <a:pt x="69459" y="118980"/>
                  </a:lnTo>
                  <a:lnTo>
                    <a:pt x="64043" y="10964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BBB59">
                    <a:lumMod val="20000"/>
                    <a:lumOff val="80000"/>
                    <a:alpha val="42000"/>
                  </a:srgbClr>
                </a:gs>
                <a:gs pos="100000">
                  <a:srgbClr val="9BBB59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6350" cap="flat" cmpd="sng" algn="ctr">
              <a:noFill/>
              <a:prstDash val="dash"/>
            </a:ln>
            <a:effectLst/>
          </p:spPr>
          <p:txBody>
            <a:bodyPr wrap="square">
              <a:no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88733258-5594-424A-961E-48CBA70A9091}"/>
                </a:ext>
              </a:extLst>
            </p:cNvPr>
            <p:cNvSpPr/>
            <p:nvPr/>
          </p:nvSpPr>
          <p:spPr>
            <a:xfrm>
              <a:off x="3983579" y="1375870"/>
              <a:ext cx="1176414" cy="367097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lumMod val="67000"/>
                  </a:srgbClr>
                </a:gs>
                <a:gs pos="48000">
                  <a:srgbClr val="9BBB59">
                    <a:lumMod val="97000"/>
                    <a:lumOff val="3000"/>
                  </a:srgbClr>
                </a:gs>
                <a:gs pos="100000">
                  <a:srgbClr val="9BBB59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第三方渠道</a:t>
              </a: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7E24A5CB-B8A1-4497-88BD-6671E5ABF8CD}"/>
                </a:ext>
              </a:extLst>
            </p:cNvPr>
            <p:cNvSpPr/>
            <p:nvPr/>
          </p:nvSpPr>
          <p:spPr>
            <a:xfrm>
              <a:off x="4793530" y="1744471"/>
              <a:ext cx="1103801" cy="281546"/>
            </a:xfrm>
            <a:prstGeom prst="ellipse">
              <a:avLst/>
            </a:prstGeom>
            <a:gradFill flip="none" rotWithShape="1">
              <a:gsLst>
                <a:gs pos="0">
                  <a:srgbClr val="9BBB59">
                    <a:lumMod val="67000"/>
                  </a:srgbClr>
                </a:gs>
                <a:gs pos="48000">
                  <a:srgbClr val="9BBB59">
                    <a:lumMod val="97000"/>
                    <a:lumOff val="3000"/>
                  </a:srgbClr>
                </a:gs>
                <a:gs pos="100000">
                  <a:srgbClr val="9BBB59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自有渠道</a:t>
              </a:r>
            </a:p>
          </p:txBody>
        </p:sp>
        <p:sp>
          <p:nvSpPr>
            <p:cNvPr id="36" name="box-cross-view_81545">
              <a:extLst>
                <a:ext uri="{FF2B5EF4-FFF2-40B4-BE49-F238E27FC236}">
                  <a16:creationId xmlns:a16="http://schemas.microsoft.com/office/drawing/2014/main" id="{3B72C014-F96F-4867-9DE9-631AB21F9E6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04631" y="5723604"/>
              <a:ext cx="609544" cy="350949"/>
            </a:xfrm>
            <a:custGeom>
              <a:avLst/>
              <a:gdLst>
                <a:gd name="T0" fmla="*/ 455839 w 606244"/>
                <a:gd name="T1" fmla="*/ 455839 w 606244"/>
                <a:gd name="T2" fmla="*/ 600116 w 606244"/>
                <a:gd name="T3" fmla="*/ 600116 w 606244"/>
                <a:gd name="T4" fmla="*/ 600116 w 606244"/>
                <a:gd name="T5" fmla="*/ 600116 w 606244"/>
                <a:gd name="T6" fmla="*/ 600116 w 606244"/>
                <a:gd name="T7" fmla="*/ 600116 w 606244"/>
                <a:gd name="T8" fmla="*/ 600116 w 606244"/>
                <a:gd name="T9" fmla="*/ 600116 w 606244"/>
                <a:gd name="T10" fmla="*/ 600116 w 606244"/>
                <a:gd name="T11" fmla="*/ 600116 w 606244"/>
                <a:gd name="T12" fmla="*/ 600116 w 606244"/>
                <a:gd name="T13" fmla="*/ 600116 w 606244"/>
                <a:gd name="T14" fmla="*/ 600116 w 606244"/>
                <a:gd name="T15" fmla="*/ 600116 w 606244"/>
                <a:gd name="T16" fmla="*/ 600116 w 606244"/>
                <a:gd name="T17" fmla="*/ 600116 w 606244"/>
                <a:gd name="T18" fmla="*/ 600116 w 606244"/>
                <a:gd name="T19" fmla="*/ 600116 w 606244"/>
                <a:gd name="T20" fmla="*/ 600116 w 606244"/>
                <a:gd name="T21" fmla="*/ 600116 w 606244"/>
                <a:gd name="T22" fmla="*/ 600116 w 606244"/>
                <a:gd name="T23" fmla="*/ 600116 w 606244"/>
                <a:gd name="T24" fmla="*/ 600116 w 606244"/>
                <a:gd name="T25" fmla="*/ 600116 w 606244"/>
                <a:gd name="T26" fmla="*/ 600116 w 606244"/>
                <a:gd name="T27" fmla="*/ 600116 w 606244"/>
                <a:gd name="T28" fmla="*/ 600116 w 606244"/>
                <a:gd name="T29" fmla="*/ 600116 w 606244"/>
                <a:gd name="T30" fmla="*/ 600116 w 606244"/>
                <a:gd name="T31" fmla="*/ 600116 w 606244"/>
                <a:gd name="T32" fmla="*/ 600116 w 606244"/>
                <a:gd name="T33" fmla="*/ 600116 w 606244"/>
                <a:gd name="T34" fmla="*/ 455839 w 606244"/>
                <a:gd name="T35" fmla="*/ 455839 w 606244"/>
                <a:gd name="T36" fmla="*/ 600116 w 606244"/>
                <a:gd name="T37" fmla="*/ 600116 w 606244"/>
                <a:gd name="T38" fmla="*/ 600116 w 606244"/>
                <a:gd name="T39" fmla="*/ 600116 w 606244"/>
                <a:gd name="T40" fmla="*/ 600116 w 606244"/>
                <a:gd name="T41" fmla="*/ 600116 w 606244"/>
                <a:gd name="T42" fmla="*/ 600116 w 606244"/>
                <a:gd name="T43" fmla="*/ 600116 w 606244"/>
                <a:gd name="T44" fmla="*/ 455839 w 606244"/>
                <a:gd name="T45" fmla="*/ 455839 w 606244"/>
                <a:gd name="T46" fmla="*/ 600116 w 606244"/>
                <a:gd name="T47" fmla="*/ 600116 w 606244"/>
                <a:gd name="T48" fmla="*/ 600116 w 606244"/>
                <a:gd name="T49" fmla="*/ 600116 w 606244"/>
                <a:gd name="T50" fmla="*/ 600116 w 606244"/>
                <a:gd name="T51" fmla="*/ 600116 w 606244"/>
                <a:gd name="T52" fmla="*/ 600116 w 606244"/>
                <a:gd name="T53" fmla="*/ 600116 w 606244"/>
                <a:gd name="T54" fmla="*/ 600116 w 606244"/>
                <a:gd name="T55" fmla="*/ 600116 w 606244"/>
                <a:gd name="T56" fmla="*/ 600116 w 606244"/>
                <a:gd name="T57" fmla="*/ 600116 w 606244"/>
                <a:gd name="T58" fmla="*/ 455839 w 606244"/>
                <a:gd name="T59" fmla="*/ 455839 w 606244"/>
                <a:gd name="T60" fmla="*/ 600116 w 606244"/>
                <a:gd name="T61" fmla="*/ 600116 w 606244"/>
                <a:gd name="T62" fmla="*/ 600116 w 606244"/>
                <a:gd name="T63" fmla="*/ 600116 w 606244"/>
                <a:gd name="T64" fmla="*/ 600116 w 606244"/>
                <a:gd name="T65" fmla="*/ 600116 w 606244"/>
                <a:gd name="T66" fmla="*/ 600116 w 606244"/>
                <a:gd name="T67" fmla="*/ 600116 w 60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06" h="3979">
                  <a:moveTo>
                    <a:pt x="4032" y="15"/>
                  </a:moveTo>
                  <a:cubicBezTo>
                    <a:pt x="4010" y="5"/>
                    <a:pt x="3986" y="0"/>
                    <a:pt x="3962" y="2"/>
                  </a:cubicBezTo>
                  <a:cubicBezTo>
                    <a:pt x="3963" y="2"/>
                    <a:pt x="3963" y="2"/>
                    <a:pt x="3963" y="2"/>
                  </a:cubicBezTo>
                  <a:lnTo>
                    <a:pt x="1386" y="2"/>
                  </a:lnTo>
                  <a:cubicBezTo>
                    <a:pt x="1357" y="2"/>
                    <a:pt x="1330" y="11"/>
                    <a:pt x="1307" y="28"/>
                  </a:cubicBezTo>
                  <a:lnTo>
                    <a:pt x="57" y="946"/>
                  </a:lnTo>
                  <a:cubicBezTo>
                    <a:pt x="57" y="946"/>
                    <a:pt x="57" y="946"/>
                    <a:pt x="57" y="946"/>
                  </a:cubicBezTo>
                  <a:cubicBezTo>
                    <a:pt x="23" y="970"/>
                    <a:pt x="0" y="1010"/>
                    <a:pt x="0" y="1055"/>
                  </a:cubicBezTo>
                  <a:lnTo>
                    <a:pt x="0" y="3845"/>
                  </a:lnTo>
                  <a:cubicBezTo>
                    <a:pt x="0" y="3919"/>
                    <a:pt x="60" y="3979"/>
                    <a:pt x="133" y="3979"/>
                  </a:cubicBezTo>
                  <a:lnTo>
                    <a:pt x="2773" y="3979"/>
                  </a:lnTo>
                  <a:cubicBezTo>
                    <a:pt x="2807" y="3979"/>
                    <a:pt x="2837" y="3966"/>
                    <a:pt x="2861" y="3946"/>
                  </a:cubicBezTo>
                  <a:cubicBezTo>
                    <a:pt x="2862" y="3945"/>
                    <a:pt x="2864" y="3944"/>
                    <a:pt x="2865" y="3942"/>
                  </a:cubicBezTo>
                  <a:lnTo>
                    <a:pt x="4065" y="2809"/>
                  </a:lnTo>
                  <a:cubicBezTo>
                    <a:pt x="4091" y="2784"/>
                    <a:pt x="4106" y="2749"/>
                    <a:pt x="4106" y="2712"/>
                  </a:cubicBezTo>
                  <a:lnTo>
                    <a:pt x="4106" y="135"/>
                  </a:lnTo>
                  <a:cubicBezTo>
                    <a:pt x="4106" y="84"/>
                    <a:pt x="4078" y="38"/>
                    <a:pt x="4032" y="15"/>
                  </a:cubicBezTo>
                  <a:close/>
                  <a:moveTo>
                    <a:pt x="1429" y="268"/>
                  </a:moveTo>
                  <a:lnTo>
                    <a:pt x="2290" y="268"/>
                  </a:lnTo>
                  <a:lnTo>
                    <a:pt x="1495" y="922"/>
                  </a:lnTo>
                  <a:lnTo>
                    <a:pt x="540" y="922"/>
                  </a:lnTo>
                  <a:lnTo>
                    <a:pt x="1429" y="268"/>
                  </a:lnTo>
                  <a:close/>
                  <a:moveTo>
                    <a:pt x="1972" y="1832"/>
                  </a:moveTo>
                  <a:lnTo>
                    <a:pt x="1012" y="1832"/>
                  </a:lnTo>
                  <a:cubicBezTo>
                    <a:pt x="902" y="1832"/>
                    <a:pt x="812" y="1742"/>
                    <a:pt x="812" y="1632"/>
                  </a:cubicBezTo>
                  <a:cubicBezTo>
                    <a:pt x="812" y="1522"/>
                    <a:pt x="902" y="1432"/>
                    <a:pt x="1012" y="1432"/>
                  </a:cubicBezTo>
                  <a:lnTo>
                    <a:pt x="1972" y="1432"/>
                  </a:lnTo>
                  <a:cubicBezTo>
                    <a:pt x="2083" y="1432"/>
                    <a:pt x="2172" y="1522"/>
                    <a:pt x="2172" y="1632"/>
                  </a:cubicBezTo>
                  <a:cubicBezTo>
                    <a:pt x="2172" y="1742"/>
                    <a:pt x="2083" y="1832"/>
                    <a:pt x="1972" y="1832"/>
                  </a:cubicBezTo>
                  <a:close/>
                  <a:moveTo>
                    <a:pt x="2728" y="922"/>
                  </a:moveTo>
                  <a:lnTo>
                    <a:pt x="1894" y="922"/>
                  </a:lnTo>
                  <a:lnTo>
                    <a:pt x="2690" y="268"/>
                  </a:lnTo>
                  <a:lnTo>
                    <a:pt x="3580" y="268"/>
                  </a:lnTo>
                  <a:lnTo>
                    <a:pt x="2728" y="922"/>
                  </a:lnTo>
                  <a:close/>
                </a:path>
              </a:pathLst>
            </a:custGeom>
            <a:gradFill>
              <a:gsLst>
                <a:gs pos="0">
                  <a:sysClr val="windowText" lastClr="000000">
                    <a:lumMod val="85000"/>
                    <a:lumOff val="15000"/>
                    <a:alpha val="52000"/>
                  </a:sysClr>
                </a:gs>
                <a:gs pos="100000">
                  <a:sysClr val="windowText" lastClr="000000">
                    <a:lumMod val="85000"/>
                    <a:lumOff val="15000"/>
                  </a:sysClr>
                </a:gs>
              </a:gsLst>
              <a:path path="circle">
                <a:fillToRect l="50000" t="50000" r="50000" b="50000"/>
              </a:path>
            </a:gradFill>
            <a:ln w="254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  <p:txBody>
            <a:bodyPr anchor="b"/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7" name="voip-router_16850">
              <a:extLst>
                <a:ext uri="{FF2B5EF4-FFF2-40B4-BE49-F238E27FC236}">
                  <a16:creationId xmlns:a16="http://schemas.microsoft.com/office/drawing/2014/main" id="{3FD918C4-8A86-414F-8AB1-444E217D762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924725" y="5518873"/>
              <a:ext cx="609544" cy="413421"/>
            </a:xfrm>
            <a:custGeom>
              <a:avLst/>
              <a:gdLst>
                <a:gd name="connsiteX0" fmla="*/ 282244 w 605310"/>
                <a:gd name="connsiteY0" fmla="*/ 371180 h 410550"/>
                <a:gd name="connsiteX1" fmla="*/ 268076 w 605310"/>
                <a:gd name="connsiteY1" fmla="*/ 385331 h 410550"/>
                <a:gd name="connsiteX2" fmla="*/ 282244 w 605310"/>
                <a:gd name="connsiteY2" fmla="*/ 399481 h 410550"/>
                <a:gd name="connsiteX3" fmla="*/ 321242 w 605310"/>
                <a:gd name="connsiteY3" fmla="*/ 399481 h 410550"/>
                <a:gd name="connsiteX4" fmla="*/ 335410 w 605310"/>
                <a:gd name="connsiteY4" fmla="*/ 385331 h 410550"/>
                <a:gd name="connsiteX5" fmla="*/ 321242 w 605310"/>
                <a:gd name="connsiteY5" fmla="*/ 371180 h 410550"/>
                <a:gd name="connsiteX6" fmla="*/ 296272 w 605310"/>
                <a:gd name="connsiteY6" fmla="*/ 304208 h 410550"/>
                <a:gd name="connsiteX7" fmla="*/ 307214 w 605310"/>
                <a:gd name="connsiteY7" fmla="*/ 304208 h 410550"/>
                <a:gd name="connsiteX8" fmla="*/ 307214 w 605310"/>
                <a:gd name="connsiteY8" fmla="*/ 360251 h 410550"/>
                <a:gd name="connsiteX9" fmla="*/ 321242 w 605310"/>
                <a:gd name="connsiteY9" fmla="*/ 360251 h 410550"/>
                <a:gd name="connsiteX10" fmla="*/ 345791 w 605310"/>
                <a:gd name="connsiteY10" fmla="*/ 379866 h 410550"/>
                <a:gd name="connsiteX11" fmla="*/ 605310 w 605310"/>
                <a:gd name="connsiteY11" fmla="*/ 379866 h 410550"/>
                <a:gd name="connsiteX12" fmla="*/ 605310 w 605310"/>
                <a:gd name="connsiteY12" fmla="*/ 390935 h 410550"/>
                <a:gd name="connsiteX13" fmla="*/ 345791 w 605310"/>
                <a:gd name="connsiteY13" fmla="*/ 390935 h 410550"/>
                <a:gd name="connsiteX14" fmla="*/ 321242 w 605310"/>
                <a:gd name="connsiteY14" fmla="*/ 410550 h 410550"/>
                <a:gd name="connsiteX15" fmla="*/ 282244 w 605310"/>
                <a:gd name="connsiteY15" fmla="*/ 410550 h 410550"/>
                <a:gd name="connsiteX16" fmla="*/ 257695 w 605310"/>
                <a:gd name="connsiteY16" fmla="*/ 390935 h 410550"/>
                <a:gd name="connsiteX17" fmla="*/ 0 w 605310"/>
                <a:gd name="connsiteY17" fmla="*/ 390935 h 410550"/>
                <a:gd name="connsiteX18" fmla="*/ 0 w 605310"/>
                <a:gd name="connsiteY18" fmla="*/ 379866 h 410550"/>
                <a:gd name="connsiteX19" fmla="*/ 257695 w 605310"/>
                <a:gd name="connsiteY19" fmla="*/ 379866 h 410550"/>
                <a:gd name="connsiteX20" fmla="*/ 282244 w 605310"/>
                <a:gd name="connsiteY20" fmla="*/ 360251 h 410550"/>
                <a:gd name="connsiteX21" fmla="*/ 296272 w 605310"/>
                <a:gd name="connsiteY21" fmla="*/ 360251 h 410550"/>
                <a:gd name="connsiteX22" fmla="*/ 308406 w 605310"/>
                <a:gd name="connsiteY22" fmla="*/ 250296 h 410550"/>
                <a:gd name="connsiteX23" fmla="*/ 317615 w 605310"/>
                <a:gd name="connsiteY23" fmla="*/ 259470 h 410550"/>
                <a:gd name="connsiteX24" fmla="*/ 308406 w 605310"/>
                <a:gd name="connsiteY24" fmla="*/ 268644 h 410550"/>
                <a:gd name="connsiteX25" fmla="*/ 299197 w 605310"/>
                <a:gd name="connsiteY25" fmla="*/ 259470 h 410550"/>
                <a:gd name="connsiteX26" fmla="*/ 308406 w 605310"/>
                <a:gd name="connsiteY26" fmla="*/ 250296 h 410550"/>
                <a:gd name="connsiteX27" fmla="*/ 283648 w 605310"/>
                <a:gd name="connsiteY27" fmla="*/ 250296 h 410550"/>
                <a:gd name="connsiteX28" fmla="*/ 292917 w 605310"/>
                <a:gd name="connsiteY28" fmla="*/ 259399 h 410550"/>
                <a:gd name="connsiteX29" fmla="*/ 283648 w 605310"/>
                <a:gd name="connsiteY29" fmla="*/ 268643 h 410550"/>
                <a:gd name="connsiteX30" fmla="*/ 283648 w 605310"/>
                <a:gd name="connsiteY30" fmla="*/ 250296 h 410550"/>
                <a:gd name="connsiteX31" fmla="*/ 256152 w 605310"/>
                <a:gd name="connsiteY31" fmla="*/ 250296 h 410550"/>
                <a:gd name="connsiteX32" fmla="*/ 265255 w 605310"/>
                <a:gd name="connsiteY32" fmla="*/ 259470 h 410550"/>
                <a:gd name="connsiteX33" fmla="*/ 256152 w 605310"/>
                <a:gd name="connsiteY33" fmla="*/ 268644 h 410550"/>
                <a:gd name="connsiteX34" fmla="*/ 247049 w 605310"/>
                <a:gd name="connsiteY34" fmla="*/ 259470 h 410550"/>
                <a:gd name="connsiteX35" fmla="*/ 256152 w 605310"/>
                <a:gd name="connsiteY35" fmla="*/ 250296 h 410550"/>
                <a:gd name="connsiteX36" fmla="*/ 453806 w 605310"/>
                <a:gd name="connsiteY36" fmla="*/ 245136 h 410550"/>
                <a:gd name="connsiteX37" fmla="*/ 445259 w 605310"/>
                <a:gd name="connsiteY37" fmla="*/ 253683 h 410550"/>
                <a:gd name="connsiteX38" fmla="*/ 453806 w 605310"/>
                <a:gd name="connsiteY38" fmla="*/ 262230 h 410550"/>
                <a:gd name="connsiteX39" fmla="*/ 462353 w 605310"/>
                <a:gd name="connsiteY39" fmla="*/ 253683 h 410550"/>
                <a:gd name="connsiteX40" fmla="*/ 453806 w 605310"/>
                <a:gd name="connsiteY40" fmla="*/ 245136 h 410550"/>
                <a:gd name="connsiteX41" fmla="*/ 114739 w 605310"/>
                <a:gd name="connsiteY41" fmla="*/ 239499 h 410550"/>
                <a:gd name="connsiteX42" fmla="*/ 216565 w 605310"/>
                <a:gd name="connsiteY42" fmla="*/ 239499 h 410550"/>
                <a:gd name="connsiteX43" fmla="*/ 216565 w 605310"/>
                <a:gd name="connsiteY43" fmla="*/ 253683 h 410550"/>
                <a:gd name="connsiteX44" fmla="*/ 114739 w 605310"/>
                <a:gd name="connsiteY44" fmla="*/ 253683 h 410550"/>
                <a:gd name="connsiteX45" fmla="*/ 453806 w 605310"/>
                <a:gd name="connsiteY45" fmla="*/ 234066 h 410550"/>
                <a:gd name="connsiteX46" fmla="*/ 473423 w 605310"/>
                <a:gd name="connsiteY46" fmla="*/ 253683 h 410550"/>
                <a:gd name="connsiteX47" fmla="*/ 453806 w 605310"/>
                <a:gd name="connsiteY47" fmla="*/ 273300 h 410550"/>
                <a:gd name="connsiteX48" fmla="*/ 434189 w 605310"/>
                <a:gd name="connsiteY48" fmla="*/ 253683 h 410550"/>
                <a:gd name="connsiteX49" fmla="*/ 453806 w 605310"/>
                <a:gd name="connsiteY49" fmla="*/ 234066 h 410550"/>
                <a:gd name="connsiteX50" fmla="*/ 95691 w 605310"/>
                <a:gd name="connsiteY50" fmla="*/ 223290 h 410550"/>
                <a:gd name="connsiteX51" fmla="*/ 95691 w 605310"/>
                <a:gd name="connsiteY51" fmla="*/ 290390 h 410550"/>
                <a:gd name="connsiteX52" fmla="*/ 507855 w 605310"/>
                <a:gd name="connsiteY52" fmla="*/ 290390 h 410550"/>
                <a:gd name="connsiteX53" fmla="*/ 507855 w 605310"/>
                <a:gd name="connsiteY53" fmla="*/ 223290 h 410550"/>
                <a:gd name="connsiteX54" fmla="*/ 250848 w 605310"/>
                <a:gd name="connsiteY54" fmla="*/ 41744 h 410550"/>
                <a:gd name="connsiteX55" fmla="*/ 224895 w 605310"/>
                <a:gd name="connsiteY55" fmla="*/ 42165 h 410550"/>
                <a:gd name="connsiteX56" fmla="*/ 215075 w 605310"/>
                <a:gd name="connsiteY56" fmla="*/ 48188 h 410550"/>
                <a:gd name="connsiteX57" fmla="*/ 215356 w 605310"/>
                <a:gd name="connsiteY57" fmla="*/ 48328 h 410550"/>
                <a:gd name="connsiteX58" fmla="*/ 207219 w 605310"/>
                <a:gd name="connsiteY58" fmla="*/ 57293 h 410550"/>
                <a:gd name="connsiteX59" fmla="*/ 203572 w 605310"/>
                <a:gd name="connsiteY59" fmla="*/ 66259 h 410550"/>
                <a:gd name="connsiteX60" fmla="*/ 264176 w 605310"/>
                <a:gd name="connsiteY60" fmla="*/ 140922 h 410550"/>
                <a:gd name="connsiteX61" fmla="*/ 385524 w 605310"/>
                <a:gd name="connsiteY61" fmla="*/ 178184 h 410550"/>
                <a:gd name="connsiteX62" fmla="*/ 400254 w 605310"/>
                <a:gd name="connsiteY62" fmla="*/ 175943 h 410550"/>
                <a:gd name="connsiteX63" fmla="*/ 414564 w 605310"/>
                <a:gd name="connsiteY63" fmla="*/ 170900 h 410550"/>
                <a:gd name="connsiteX64" fmla="*/ 414844 w 605310"/>
                <a:gd name="connsiteY64" fmla="*/ 171040 h 410550"/>
                <a:gd name="connsiteX65" fmla="*/ 424805 w 605310"/>
                <a:gd name="connsiteY65" fmla="*/ 165016 h 410550"/>
                <a:gd name="connsiteX66" fmla="*/ 425225 w 605310"/>
                <a:gd name="connsiteY66" fmla="*/ 149047 h 410550"/>
                <a:gd name="connsiteX67" fmla="*/ 390154 w 605310"/>
                <a:gd name="connsiteY67" fmla="*/ 127474 h 410550"/>
                <a:gd name="connsiteX68" fmla="*/ 364341 w 605310"/>
                <a:gd name="connsiteY68" fmla="*/ 127755 h 410550"/>
                <a:gd name="connsiteX69" fmla="*/ 346524 w 605310"/>
                <a:gd name="connsiteY69" fmla="*/ 138681 h 410550"/>
                <a:gd name="connsiteX70" fmla="*/ 343157 w 605310"/>
                <a:gd name="connsiteY70" fmla="*/ 137560 h 410550"/>
                <a:gd name="connsiteX71" fmla="*/ 300510 w 605310"/>
                <a:gd name="connsiteY71" fmla="*/ 118509 h 410550"/>
                <a:gd name="connsiteX72" fmla="*/ 269647 w 605310"/>
                <a:gd name="connsiteY72" fmla="*/ 92314 h 410550"/>
                <a:gd name="connsiteX73" fmla="*/ 267823 w 605310"/>
                <a:gd name="connsiteY73" fmla="*/ 90213 h 410550"/>
                <a:gd name="connsiteX74" fmla="*/ 279607 w 605310"/>
                <a:gd name="connsiteY74" fmla="*/ 82928 h 410550"/>
                <a:gd name="connsiteX75" fmla="*/ 285499 w 605310"/>
                <a:gd name="connsiteY75" fmla="*/ 79286 h 410550"/>
                <a:gd name="connsiteX76" fmla="*/ 285920 w 605310"/>
                <a:gd name="connsiteY76" fmla="*/ 63457 h 410550"/>
                <a:gd name="connsiteX77" fmla="*/ 138198 w 605310"/>
                <a:gd name="connsiteY77" fmla="*/ 0 h 410550"/>
                <a:gd name="connsiteX78" fmla="*/ 476571 w 605310"/>
                <a:gd name="connsiteY78" fmla="*/ 0 h 410550"/>
                <a:gd name="connsiteX79" fmla="*/ 518797 w 605310"/>
                <a:gd name="connsiteY79" fmla="*/ 216707 h 410550"/>
                <a:gd name="connsiteX80" fmla="*/ 518797 w 605310"/>
                <a:gd name="connsiteY80" fmla="*/ 223290 h 410550"/>
                <a:gd name="connsiteX81" fmla="*/ 518797 w 605310"/>
                <a:gd name="connsiteY81" fmla="*/ 301456 h 410550"/>
                <a:gd name="connsiteX82" fmla="*/ 84608 w 605310"/>
                <a:gd name="connsiteY82" fmla="*/ 301456 h 410550"/>
                <a:gd name="connsiteX83" fmla="*/ 84608 w 605310"/>
                <a:gd name="connsiteY83" fmla="*/ 223290 h 410550"/>
                <a:gd name="connsiteX84" fmla="*/ 84608 w 605310"/>
                <a:gd name="connsiteY84" fmla="*/ 217127 h 41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605310" h="410550">
                  <a:moveTo>
                    <a:pt x="282244" y="371180"/>
                  </a:moveTo>
                  <a:cubicBezTo>
                    <a:pt x="274529" y="371180"/>
                    <a:pt x="268076" y="377625"/>
                    <a:pt x="268076" y="385331"/>
                  </a:cubicBezTo>
                  <a:cubicBezTo>
                    <a:pt x="268076" y="393177"/>
                    <a:pt x="274529" y="399481"/>
                    <a:pt x="282244" y="399481"/>
                  </a:cubicBezTo>
                  <a:lnTo>
                    <a:pt x="321242" y="399481"/>
                  </a:lnTo>
                  <a:cubicBezTo>
                    <a:pt x="328958" y="399481"/>
                    <a:pt x="335410" y="393177"/>
                    <a:pt x="335410" y="385331"/>
                  </a:cubicBezTo>
                  <a:cubicBezTo>
                    <a:pt x="335410" y="377625"/>
                    <a:pt x="328958" y="371180"/>
                    <a:pt x="321242" y="371180"/>
                  </a:cubicBezTo>
                  <a:close/>
                  <a:moveTo>
                    <a:pt x="296272" y="304208"/>
                  </a:moveTo>
                  <a:lnTo>
                    <a:pt x="307214" y="304208"/>
                  </a:lnTo>
                  <a:lnTo>
                    <a:pt x="307214" y="360251"/>
                  </a:lnTo>
                  <a:lnTo>
                    <a:pt x="321242" y="360251"/>
                  </a:lnTo>
                  <a:cubicBezTo>
                    <a:pt x="333166" y="360251"/>
                    <a:pt x="343266" y="368658"/>
                    <a:pt x="345791" y="379866"/>
                  </a:cubicBezTo>
                  <a:lnTo>
                    <a:pt x="605310" y="379866"/>
                  </a:lnTo>
                  <a:lnTo>
                    <a:pt x="605310" y="390935"/>
                  </a:lnTo>
                  <a:lnTo>
                    <a:pt x="345791" y="390935"/>
                  </a:lnTo>
                  <a:cubicBezTo>
                    <a:pt x="343266" y="402144"/>
                    <a:pt x="333166" y="410550"/>
                    <a:pt x="321242" y="410550"/>
                  </a:cubicBezTo>
                  <a:lnTo>
                    <a:pt x="282244" y="410550"/>
                  </a:lnTo>
                  <a:cubicBezTo>
                    <a:pt x="270320" y="410550"/>
                    <a:pt x="260361" y="402144"/>
                    <a:pt x="257695" y="390935"/>
                  </a:cubicBezTo>
                  <a:lnTo>
                    <a:pt x="0" y="390935"/>
                  </a:lnTo>
                  <a:lnTo>
                    <a:pt x="0" y="379866"/>
                  </a:lnTo>
                  <a:lnTo>
                    <a:pt x="257695" y="379866"/>
                  </a:lnTo>
                  <a:cubicBezTo>
                    <a:pt x="260220" y="368658"/>
                    <a:pt x="270320" y="360251"/>
                    <a:pt x="282244" y="360251"/>
                  </a:cubicBezTo>
                  <a:lnTo>
                    <a:pt x="296272" y="360251"/>
                  </a:lnTo>
                  <a:close/>
                  <a:moveTo>
                    <a:pt x="308406" y="250296"/>
                  </a:moveTo>
                  <a:cubicBezTo>
                    <a:pt x="313492" y="250296"/>
                    <a:pt x="317615" y="254403"/>
                    <a:pt x="317615" y="259470"/>
                  </a:cubicBezTo>
                  <a:cubicBezTo>
                    <a:pt x="317615" y="264537"/>
                    <a:pt x="313492" y="268644"/>
                    <a:pt x="308406" y="268644"/>
                  </a:cubicBezTo>
                  <a:cubicBezTo>
                    <a:pt x="303320" y="268644"/>
                    <a:pt x="299197" y="264537"/>
                    <a:pt x="299197" y="259470"/>
                  </a:cubicBezTo>
                  <a:cubicBezTo>
                    <a:pt x="299197" y="254403"/>
                    <a:pt x="303320" y="250296"/>
                    <a:pt x="308406" y="250296"/>
                  </a:cubicBezTo>
                  <a:close/>
                  <a:moveTo>
                    <a:pt x="283648" y="250296"/>
                  </a:moveTo>
                  <a:cubicBezTo>
                    <a:pt x="288704" y="250296"/>
                    <a:pt x="292917" y="254358"/>
                    <a:pt x="292917" y="259399"/>
                  </a:cubicBezTo>
                  <a:cubicBezTo>
                    <a:pt x="292917" y="264581"/>
                    <a:pt x="288704" y="268643"/>
                    <a:pt x="283648" y="268643"/>
                  </a:cubicBezTo>
                  <a:cubicBezTo>
                    <a:pt x="278592" y="268643"/>
                    <a:pt x="278592" y="250296"/>
                    <a:pt x="283648" y="250296"/>
                  </a:cubicBezTo>
                  <a:close/>
                  <a:moveTo>
                    <a:pt x="256152" y="250296"/>
                  </a:moveTo>
                  <a:cubicBezTo>
                    <a:pt x="261179" y="250296"/>
                    <a:pt x="265255" y="254403"/>
                    <a:pt x="265255" y="259470"/>
                  </a:cubicBezTo>
                  <a:cubicBezTo>
                    <a:pt x="265255" y="264537"/>
                    <a:pt x="261179" y="268644"/>
                    <a:pt x="256152" y="268644"/>
                  </a:cubicBezTo>
                  <a:cubicBezTo>
                    <a:pt x="251125" y="268644"/>
                    <a:pt x="247049" y="264537"/>
                    <a:pt x="247049" y="259470"/>
                  </a:cubicBezTo>
                  <a:cubicBezTo>
                    <a:pt x="247049" y="254403"/>
                    <a:pt x="251125" y="250296"/>
                    <a:pt x="256152" y="250296"/>
                  </a:cubicBezTo>
                  <a:close/>
                  <a:moveTo>
                    <a:pt x="453806" y="245136"/>
                  </a:moveTo>
                  <a:cubicBezTo>
                    <a:pt x="449042" y="245136"/>
                    <a:pt x="445259" y="248919"/>
                    <a:pt x="445259" y="253683"/>
                  </a:cubicBezTo>
                  <a:cubicBezTo>
                    <a:pt x="445259" y="258447"/>
                    <a:pt x="449042" y="262230"/>
                    <a:pt x="453806" y="262230"/>
                  </a:cubicBezTo>
                  <a:cubicBezTo>
                    <a:pt x="458570" y="262230"/>
                    <a:pt x="462353" y="258447"/>
                    <a:pt x="462353" y="253683"/>
                  </a:cubicBezTo>
                  <a:cubicBezTo>
                    <a:pt x="462353" y="248919"/>
                    <a:pt x="458570" y="245136"/>
                    <a:pt x="453806" y="245136"/>
                  </a:cubicBezTo>
                  <a:close/>
                  <a:moveTo>
                    <a:pt x="114739" y="239499"/>
                  </a:moveTo>
                  <a:lnTo>
                    <a:pt x="216565" y="239499"/>
                  </a:lnTo>
                  <a:lnTo>
                    <a:pt x="216565" y="253683"/>
                  </a:lnTo>
                  <a:lnTo>
                    <a:pt x="114739" y="253683"/>
                  </a:lnTo>
                  <a:close/>
                  <a:moveTo>
                    <a:pt x="453806" y="234066"/>
                  </a:moveTo>
                  <a:cubicBezTo>
                    <a:pt x="464595" y="234066"/>
                    <a:pt x="473423" y="242894"/>
                    <a:pt x="473423" y="253683"/>
                  </a:cubicBezTo>
                  <a:cubicBezTo>
                    <a:pt x="473423" y="264472"/>
                    <a:pt x="464595" y="273300"/>
                    <a:pt x="453806" y="273300"/>
                  </a:cubicBezTo>
                  <a:cubicBezTo>
                    <a:pt x="443017" y="273300"/>
                    <a:pt x="434189" y="264472"/>
                    <a:pt x="434189" y="253683"/>
                  </a:cubicBezTo>
                  <a:cubicBezTo>
                    <a:pt x="434189" y="242894"/>
                    <a:pt x="443017" y="234066"/>
                    <a:pt x="453806" y="234066"/>
                  </a:cubicBezTo>
                  <a:close/>
                  <a:moveTo>
                    <a:pt x="95691" y="223290"/>
                  </a:moveTo>
                  <a:lnTo>
                    <a:pt x="95691" y="290390"/>
                  </a:lnTo>
                  <a:lnTo>
                    <a:pt x="507855" y="290390"/>
                  </a:lnTo>
                  <a:lnTo>
                    <a:pt x="507855" y="223290"/>
                  </a:lnTo>
                  <a:close/>
                  <a:moveTo>
                    <a:pt x="250848" y="41744"/>
                  </a:moveTo>
                  <a:cubicBezTo>
                    <a:pt x="243834" y="37542"/>
                    <a:pt x="232190" y="37682"/>
                    <a:pt x="224895" y="42165"/>
                  </a:cubicBezTo>
                  <a:lnTo>
                    <a:pt x="215075" y="48188"/>
                  </a:lnTo>
                  <a:lnTo>
                    <a:pt x="215356" y="48328"/>
                  </a:lnTo>
                  <a:cubicBezTo>
                    <a:pt x="211989" y="50990"/>
                    <a:pt x="209183" y="54072"/>
                    <a:pt x="207219" y="57293"/>
                  </a:cubicBezTo>
                  <a:cubicBezTo>
                    <a:pt x="205255" y="60375"/>
                    <a:pt x="204133" y="63317"/>
                    <a:pt x="203572" y="66259"/>
                  </a:cubicBezTo>
                  <a:cubicBezTo>
                    <a:pt x="198942" y="89933"/>
                    <a:pt x="216478" y="111505"/>
                    <a:pt x="264176" y="140922"/>
                  </a:cubicBezTo>
                  <a:cubicBezTo>
                    <a:pt x="330111" y="181406"/>
                    <a:pt x="383280" y="178324"/>
                    <a:pt x="385524" y="178184"/>
                  </a:cubicBezTo>
                  <a:cubicBezTo>
                    <a:pt x="390574" y="177904"/>
                    <a:pt x="395344" y="177063"/>
                    <a:pt x="400254" y="175943"/>
                  </a:cubicBezTo>
                  <a:cubicBezTo>
                    <a:pt x="405445" y="174682"/>
                    <a:pt x="410355" y="173001"/>
                    <a:pt x="414564" y="170900"/>
                  </a:cubicBezTo>
                  <a:lnTo>
                    <a:pt x="414844" y="171040"/>
                  </a:lnTo>
                  <a:lnTo>
                    <a:pt x="424805" y="165016"/>
                  </a:lnTo>
                  <a:cubicBezTo>
                    <a:pt x="432100" y="160534"/>
                    <a:pt x="432240" y="153390"/>
                    <a:pt x="425225" y="149047"/>
                  </a:cubicBezTo>
                  <a:lnTo>
                    <a:pt x="390154" y="127474"/>
                  </a:lnTo>
                  <a:cubicBezTo>
                    <a:pt x="383139" y="123272"/>
                    <a:pt x="371495" y="123412"/>
                    <a:pt x="364341" y="127755"/>
                  </a:cubicBezTo>
                  <a:lnTo>
                    <a:pt x="346524" y="138681"/>
                  </a:lnTo>
                  <a:cubicBezTo>
                    <a:pt x="345542" y="138401"/>
                    <a:pt x="344280" y="137981"/>
                    <a:pt x="343157" y="137560"/>
                  </a:cubicBezTo>
                  <a:cubicBezTo>
                    <a:pt x="331934" y="133638"/>
                    <a:pt x="316643" y="128455"/>
                    <a:pt x="300510" y="118509"/>
                  </a:cubicBezTo>
                  <a:cubicBezTo>
                    <a:pt x="284377" y="108563"/>
                    <a:pt x="275820" y="99178"/>
                    <a:pt x="269647" y="92314"/>
                  </a:cubicBezTo>
                  <a:cubicBezTo>
                    <a:pt x="268945" y="91613"/>
                    <a:pt x="268384" y="90913"/>
                    <a:pt x="267823" y="90213"/>
                  </a:cubicBezTo>
                  <a:lnTo>
                    <a:pt x="279607" y="82928"/>
                  </a:lnTo>
                  <a:lnTo>
                    <a:pt x="285499" y="79286"/>
                  </a:lnTo>
                  <a:cubicBezTo>
                    <a:pt x="292654" y="74804"/>
                    <a:pt x="292935" y="67660"/>
                    <a:pt x="285920" y="63457"/>
                  </a:cubicBezTo>
                  <a:close/>
                  <a:moveTo>
                    <a:pt x="138198" y="0"/>
                  </a:moveTo>
                  <a:lnTo>
                    <a:pt x="476571" y="0"/>
                  </a:lnTo>
                  <a:lnTo>
                    <a:pt x="518797" y="216707"/>
                  </a:lnTo>
                  <a:lnTo>
                    <a:pt x="518797" y="223290"/>
                  </a:lnTo>
                  <a:lnTo>
                    <a:pt x="518797" y="301456"/>
                  </a:lnTo>
                  <a:lnTo>
                    <a:pt x="84608" y="301456"/>
                  </a:lnTo>
                  <a:lnTo>
                    <a:pt x="84608" y="223290"/>
                  </a:lnTo>
                  <a:lnTo>
                    <a:pt x="84608" y="217127"/>
                  </a:lnTo>
                  <a:close/>
                </a:path>
              </a:pathLst>
            </a:custGeom>
            <a:gradFill>
              <a:gsLst>
                <a:gs pos="0">
                  <a:sysClr val="windowText" lastClr="000000">
                    <a:lumMod val="85000"/>
                    <a:lumOff val="15000"/>
                    <a:alpha val="52000"/>
                  </a:sysClr>
                </a:gs>
                <a:gs pos="100000">
                  <a:sysClr val="windowText" lastClr="000000">
                    <a:lumMod val="85000"/>
                    <a:lumOff val="15000"/>
                  </a:sysClr>
                </a:gs>
              </a:gsLst>
              <a:path path="circle">
                <a:fillToRect l="50000" t="50000" r="50000" b="50000"/>
              </a:path>
            </a:gradFill>
            <a:ln w="25400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</a:ln>
            <a:effectLst/>
          </p:spPr>
          <p:txBody>
            <a:bodyPr anchor="t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8384A53-261E-4EAF-B668-63B6C1CCB583}"/>
                </a:ext>
              </a:extLst>
            </p:cNvPr>
            <p:cNvSpPr txBox="1"/>
            <p:nvPr/>
          </p:nvSpPr>
          <p:spPr>
            <a:xfrm>
              <a:off x="1640074" y="5850970"/>
              <a:ext cx="1279276" cy="401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计算资源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CDF04541-0B38-475F-94FB-8458F97713F2}"/>
                </a:ext>
              </a:extLst>
            </p:cNvPr>
            <p:cNvSpPr txBox="1"/>
            <p:nvPr/>
          </p:nvSpPr>
          <p:spPr>
            <a:xfrm>
              <a:off x="4843689" y="5896297"/>
              <a:ext cx="1075861" cy="401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网络资源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99A3BB2-4363-4219-B160-B09D599B82D9}"/>
                </a:ext>
              </a:extLst>
            </p:cNvPr>
            <p:cNvSpPr txBox="1"/>
            <p:nvPr/>
          </p:nvSpPr>
          <p:spPr>
            <a:xfrm>
              <a:off x="3192169" y="6020883"/>
              <a:ext cx="1114227" cy="401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存储资源</a:t>
              </a:r>
            </a:p>
          </p:txBody>
        </p:sp>
        <p:sp>
          <p:nvSpPr>
            <p:cNvPr id="41" name="任意多边形: 形状 8">
              <a:extLst>
                <a:ext uri="{FF2B5EF4-FFF2-40B4-BE49-F238E27FC236}">
                  <a16:creationId xmlns:a16="http://schemas.microsoft.com/office/drawing/2014/main" id="{C063ACA2-F942-4600-A4D2-7B15D874E4C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3249" y="5501710"/>
              <a:ext cx="439052" cy="794739"/>
            </a:xfrm>
            <a:custGeom>
              <a:avLst/>
              <a:gdLst>
                <a:gd name="connsiteX0" fmla="*/ 219577 w 439154"/>
                <a:gd name="connsiteY0" fmla="*/ 0 h 794923"/>
                <a:gd name="connsiteX1" fmla="*/ 439154 w 439154"/>
                <a:gd name="connsiteY1" fmla="*/ 137055 h 794923"/>
                <a:gd name="connsiteX2" fmla="*/ 439154 w 439154"/>
                <a:gd name="connsiteY2" fmla="*/ 146192 h 794923"/>
                <a:gd name="connsiteX3" fmla="*/ 439154 w 439154"/>
                <a:gd name="connsiteY3" fmla="*/ 785786 h 794923"/>
                <a:gd name="connsiteX4" fmla="*/ 430005 w 439154"/>
                <a:gd name="connsiteY4" fmla="*/ 794923 h 794923"/>
                <a:gd name="connsiteX5" fmla="*/ 420855 w 439154"/>
                <a:gd name="connsiteY5" fmla="*/ 794923 h 794923"/>
                <a:gd name="connsiteX6" fmla="*/ 18298 w 439154"/>
                <a:gd name="connsiteY6" fmla="*/ 767512 h 794923"/>
                <a:gd name="connsiteX7" fmla="*/ 0 w 439154"/>
                <a:gd name="connsiteY7" fmla="*/ 758375 h 794923"/>
                <a:gd name="connsiteX8" fmla="*/ 0 w 439154"/>
                <a:gd name="connsiteY8" fmla="*/ 146192 h 794923"/>
                <a:gd name="connsiteX9" fmla="*/ 0 w 439154"/>
                <a:gd name="connsiteY9" fmla="*/ 137055 h 794923"/>
                <a:gd name="connsiteX10" fmla="*/ 219577 w 439154"/>
                <a:gd name="connsiteY10" fmla="*/ 0 h 79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154" h="794923">
                  <a:moveTo>
                    <a:pt x="219577" y="0"/>
                  </a:moveTo>
                  <a:cubicBezTo>
                    <a:pt x="393408" y="0"/>
                    <a:pt x="439154" y="137055"/>
                    <a:pt x="439154" y="137055"/>
                  </a:cubicBezTo>
                  <a:cubicBezTo>
                    <a:pt x="439154" y="146192"/>
                    <a:pt x="439154" y="146192"/>
                    <a:pt x="439154" y="146192"/>
                  </a:cubicBezTo>
                  <a:lnTo>
                    <a:pt x="439154" y="785786"/>
                  </a:lnTo>
                  <a:cubicBezTo>
                    <a:pt x="439154" y="785786"/>
                    <a:pt x="430005" y="794923"/>
                    <a:pt x="430005" y="794923"/>
                  </a:cubicBezTo>
                  <a:cubicBezTo>
                    <a:pt x="430005" y="794923"/>
                    <a:pt x="420855" y="794923"/>
                    <a:pt x="420855" y="794923"/>
                  </a:cubicBezTo>
                  <a:cubicBezTo>
                    <a:pt x="292769" y="794923"/>
                    <a:pt x="155534" y="785786"/>
                    <a:pt x="18298" y="767512"/>
                  </a:cubicBezTo>
                  <a:cubicBezTo>
                    <a:pt x="9149" y="767512"/>
                    <a:pt x="0" y="767512"/>
                    <a:pt x="0" y="758375"/>
                  </a:cubicBezTo>
                  <a:lnTo>
                    <a:pt x="0" y="146192"/>
                  </a:lnTo>
                  <a:cubicBezTo>
                    <a:pt x="0" y="146192"/>
                    <a:pt x="0" y="146192"/>
                    <a:pt x="0" y="137055"/>
                  </a:cubicBezTo>
                  <a:cubicBezTo>
                    <a:pt x="0" y="137055"/>
                    <a:pt x="45745" y="0"/>
                    <a:pt x="21957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  <a:lumMod val="28000"/>
                    <a:lumOff val="72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任意多边形: 形状 6">
              <a:extLst>
                <a:ext uri="{FF2B5EF4-FFF2-40B4-BE49-F238E27FC236}">
                  <a16:creationId xmlns:a16="http://schemas.microsoft.com/office/drawing/2014/main" id="{CB8C6DC0-39F3-400A-B1CA-A6868B8ADD1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071876" y="5501710"/>
              <a:ext cx="439051" cy="794739"/>
            </a:xfrm>
            <a:custGeom>
              <a:avLst/>
              <a:gdLst>
                <a:gd name="connsiteX0" fmla="*/ 219576 w 439153"/>
                <a:gd name="connsiteY0" fmla="*/ 0 h 794923"/>
                <a:gd name="connsiteX1" fmla="*/ 439153 w 439153"/>
                <a:gd name="connsiteY1" fmla="*/ 137055 h 794923"/>
                <a:gd name="connsiteX2" fmla="*/ 439153 w 439153"/>
                <a:gd name="connsiteY2" fmla="*/ 146192 h 794923"/>
                <a:gd name="connsiteX3" fmla="*/ 439153 w 439153"/>
                <a:gd name="connsiteY3" fmla="*/ 758375 h 794923"/>
                <a:gd name="connsiteX4" fmla="*/ 420855 w 439153"/>
                <a:gd name="connsiteY4" fmla="*/ 767512 h 794923"/>
                <a:gd name="connsiteX5" fmla="*/ 18298 w 439153"/>
                <a:gd name="connsiteY5" fmla="*/ 794923 h 794923"/>
                <a:gd name="connsiteX6" fmla="*/ 9149 w 439153"/>
                <a:gd name="connsiteY6" fmla="*/ 794923 h 794923"/>
                <a:gd name="connsiteX7" fmla="*/ 0 w 439153"/>
                <a:gd name="connsiteY7" fmla="*/ 785786 h 794923"/>
                <a:gd name="connsiteX8" fmla="*/ 0 w 439153"/>
                <a:gd name="connsiteY8" fmla="*/ 146192 h 794923"/>
                <a:gd name="connsiteX9" fmla="*/ 0 w 439153"/>
                <a:gd name="connsiteY9" fmla="*/ 137055 h 794923"/>
                <a:gd name="connsiteX10" fmla="*/ 219576 w 439153"/>
                <a:gd name="connsiteY10" fmla="*/ 0 h 79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153" h="794923">
                  <a:moveTo>
                    <a:pt x="219576" y="0"/>
                  </a:moveTo>
                  <a:cubicBezTo>
                    <a:pt x="393408" y="0"/>
                    <a:pt x="439153" y="137055"/>
                    <a:pt x="439153" y="137055"/>
                  </a:cubicBezTo>
                  <a:cubicBezTo>
                    <a:pt x="439153" y="146192"/>
                    <a:pt x="439153" y="146192"/>
                    <a:pt x="439153" y="146192"/>
                  </a:cubicBezTo>
                  <a:lnTo>
                    <a:pt x="439153" y="758375"/>
                  </a:lnTo>
                  <a:cubicBezTo>
                    <a:pt x="439153" y="758375"/>
                    <a:pt x="430004" y="767512"/>
                    <a:pt x="420855" y="767512"/>
                  </a:cubicBezTo>
                  <a:cubicBezTo>
                    <a:pt x="283620" y="785786"/>
                    <a:pt x="146384" y="794923"/>
                    <a:pt x="18298" y="794923"/>
                  </a:cubicBezTo>
                  <a:cubicBezTo>
                    <a:pt x="18298" y="794923"/>
                    <a:pt x="9149" y="794923"/>
                    <a:pt x="9149" y="794923"/>
                  </a:cubicBezTo>
                  <a:cubicBezTo>
                    <a:pt x="9149" y="794923"/>
                    <a:pt x="0" y="785786"/>
                    <a:pt x="0" y="785786"/>
                  </a:cubicBezTo>
                  <a:lnTo>
                    <a:pt x="0" y="146192"/>
                  </a:lnTo>
                  <a:cubicBezTo>
                    <a:pt x="0" y="146192"/>
                    <a:pt x="0" y="146192"/>
                    <a:pt x="0" y="137055"/>
                  </a:cubicBezTo>
                  <a:cubicBezTo>
                    <a:pt x="0" y="137055"/>
                    <a:pt x="45745" y="0"/>
                    <a:pt x="2195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4A5B8">
                    <a:alpha val="30000"/>
                    <a:lumMod val="28000"/>
                    <a:lumOff val="72000"/>
                  </a:srgbClr>
                </a:gs>
                <a:gs pos="100000">
                  <a:srgbClr val="7A8EA3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6AB18B71-C75F-433A-8709-42FD41FB5B8B}"/>
                </a:ext>
              </a:extLst>
            </p:cNvPr>
            <p:cNvSpPr txBox="1"/>
            <p:nvPr/>
          </p:nvSpPr>
          <p:spPr>
            <a:xfrm>
              <a:off x="2348328" y="5270209"/>
              <a:ext cx="2667100" cy="29230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1" vertOverflow="overflow" horzOverflow="overflow" vert="horz" wrap="square" lIns="0" tIns="0" rIns="0" bIns="0" numCol="1" spcCol="0" rtlCol="0" fromWordArt="0" anchor="ctr" anchorCtr="0" forceAA="0" compatLnSpc="1">
              <a:prstTxWarp prst="textArchDown">
                <a:avLst/>
              </a:prstTxWarp>
              <a:noAutofit/>
            </a:bodyPr>
            <a:lstStyle>
              <a:defPPr>
                <a:defRPr lang="zh-CN"/>
              </a:defPPr>
              <a:lvl1pPr algn="ctr" defTabSz="914400">
                <a:defRPr sz="120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457200" defTabSz="914400">
                <a:defRPr sz="1800">
                  <a:solidFill>
                    <a:schemeClr val="lt1"/>
                  </a:solidFill>
                </a:defRPr>
              </a:lvl2pPr>
              <a:lvl3pPr marL="914400" defTabSz="914400">
                <a:defRPr sz="1800">
                  <a:solidFill>
                    <a:schemeClr val="lt1"/>
                  </a:solidFill>
                </a:defRPr>
              </a:lvl3pPr>
              <a:lvl4pPr marL="1371600" defTabSz="914400">
                <a:defRPr sz="1800">
                  <a:solidFill>
                    <a:schemeClr val="lt1"/>
                  </a:solidFill>
                </a:defRPr>
              </a:lvl4pPr>
              <a:lvl5pPr marL="1828800" defTabSz="914400">
                <a:defRPr sz="1800">
                  <a:solidFill>
                    <a:schemeClr val="lt1"/>
                  </a:solidFill>
                </a:defRPr>
              </a:lvl5pPr>
              <a:lvl6pPr marL="2286000" defTabSz="914400">
                <a:defRPr sz="1800">
                  <a:solidFill>
                    <a:schemeClr val="lt1"/>
                  </a:solidFill>
                </a:defRPr>
              </a:lvl6pPr>
              <a:lvl7pPr marL="2743200" defTabSz="914400">
                <a:defRPr sz="1800">
                  <a:solidFill>
                    <a:schemeClr val="lt1"/>
                  </a:solidFill>
                </a:defRPr>
              </a:lvl7pPr>
              <a:lvl8pPr marL="3200400" defTabSz="914400">
                <a:defRPr sz="1800">
                  <a:solidFill>
                    <a:schemeClr val="lt1"/>
                  </a:solidFill>
                </a:defRPr>
              </a:lvl8pPr>
              <a:lvl9pPr marL="3657600" defTabSz="914400">
                <a:defRPr sz="1800"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资源池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1496306" y="3971349"/>
              <a:ext cx="4301444" cy="721677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容器、运维、缓存、路由器</a:t>
              </a: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…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圆角矩形 44"/>
            <p:cNvSpPr/>
            <p:nvPr/>
          </p:nvSpPr>
          <p:spPr>
            <a:xfrm>
              <a:off x="1795182" y="1958197"/>
              <a:ext cx="1572379" cy="1480143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采集、提醒、信息管理等功能</a:t>
              </a:r>
            </a:p>
          </p:txBody>
        </p:sp>
        <p:sp>
          <p:nvSpPr>
            <p:cNvPr id="46" name="圆角矩形 45"/>
            <p:cNvSpPr/>
            <p:nvPr/>
          </p:nvSpPr>
          <p:spPr>
            <a:xfrm>
              <a:off x="4079912" y="2045583"/>
              <a:ext cx="1572379" cy="1121969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cs typeface="+mn-ea"/>
                  <a:sym typeface="+mn-lt"/>
                </a:rPr>
                <a:t>采集、提醒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、信息管理等功能</a:t>
              </a:r>
            </a:p>
          </p:txBody>
        </p:sp>
      </p:grpSp>
      <p:sp>
        <p:nvSpPr>
          <p:cNvPr id="47" name="圆角矩形 46"/>
          <p:cNvSpPr/>
          <p:nvPr/>
        </p:nvSpPr>
        <p:spPr>
          <a:xfrm rot="914571">
            <a:off x="6730695" y="3242503"/>
            <a:ext cx="1311323" cy="666196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FF0000"/>
                </a:solidFill>
                <a:cs typeface="+mn-ea"/>
                <a:sym typeface="+mn-lt"/>
              </a:rPr>
              <a:t>示例</a:t>
            </a:r>
          </a:p>
        </p:txBody>
      </p:sp>
    </p:spTree>
    <p:extLst>
      <p:ext uri="{BB962C8B-B14F-4D97-AF65-F5344CB8AC3E}">
        <p14:creationId xmlns:p14="http://schemas.microsoft.com/office/powerpoint/2010/main" val="292582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406400"/>
            <a:ext cx="10740640" cy="99340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商业模式及市场前景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B0514-4060-0E4B-809B-B1B2E3258AB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36908" y="1130301"/>
            <a:ext cx="10733557" cy="1422126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介绍作品的市场定位及目标用户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介绍市场规模和商业模式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介绍跟鲲鹏双方期望的合作方向及目标市场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3382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6ADB1D9-336D-594D-9418-4BC486843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406400"/>
            <a:ext cx="10740640" cy="99340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案例介绍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B0514-4060-0E4B-809B-B1B2E3258AB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36908" y="1130300"/>
            <a:ext cx="10733557" cy="1126097"/>
          </a:xfrm>
        </p:spPr>
        <p:txBody>
          <a:bodyPr/>
          <a:lstStyle/>
          <a:p>
            <a:pPr marL="298123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介绍该方案联合鲲鹏商业落地的案例</a:t>
            </a:r>
            <a:endParaRPr lang="en-US" altLang="zh-CN" sz="1600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altLang="zh-CN" sz="1600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altLang="zh-CN" sz="1600" i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36F3D-D0C8-B447-A64B-59D377EA5296}"/>
              </a:ext>
            </a:extLst>
          </p:cNvPr>
          <p:cNvSpPr txBox="1"/>
          <p:nvPr/>
        </p:nvSpPr>
        <p:spPr>
          <a:xfrm>
            <a:off x="5660391" y="-1188720"/>
            <a:ext cx="184731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endParaRPr lang="en-US" sz="32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6618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Title Slid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sb1l5lp0">
      <a:majorFont>
        <a:latin typeface="Huawei Sans" panose="020B0A04020102020204"/>
        <a:ea typeface="方正兰亭黑简体"/>
        <a:cs typeface=""/>
      </a:majorFont>
      <a:minorFont>
        <a:latin typeface="Huawei Sans" panose="020B0604020202020204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575756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hart page">
  <a:themeElements>
    <a:clrScheme name="updated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C8102E"/>
      </a:accent2>
      <a:accent3>
        <a:srgbClr val="EA594F"/>
      </a:accent3>
      <a:accent4>
        <a:srgbClr val="F8B53C"/>
      </a:accent4>
      <a:accent5>
        <a:srgbClr val="231815"/>
      </a:accent5>
      <a:accent6>
        <a:srgbClr val="595757"/>
      </a:accent6>
      <a:hlink>
        <a:srgbClr val="898989"/>
      </a:hlink>
      <a:folHlink>
        <a:srgbClr val="B5B5B5"/>
      </a:folHlink>
    </a:clrScheme>
    <a:fontScheme name="sb1l5lp0">
      <a:majorFont>
        <a:latin typeface="Huawei Sans" panose="020B0A04020102020204"/>
        <a:ea typeface="方正兰亭黑简体"/>
        <a:cs typeface=""/>
      </a:majorFont>
      <a:minorFont>
        <a:latin typeface="Huawei Sans" panose="020B0604020202020204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7000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800" dirty="0" smtClean="0">
            <a:solidFill>
              <a:schemeClr val="accent2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sb1l5lp0">
      <a:majorFont>
        <a:latin typeface="Huawei Sans" panose="020B0A04020102020204"/>
        <a:ea typeface="方正兰亭黑简体"/>
        <a:cs typeface=""/>
      </a:majorFont>
      <a:minorFont>
        <a:latin typeface="Huawei Sans" panose="020B0604020202020204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End pag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sb1l5lp0">
      <a:majorFont>
        <a:latin typeface="Huawei Sans" panose="020B0A04020102020204"/>
        <a:ea typeface="方正兰亭黑简体"/>
        <a:cs typeface=""/>
      </a:majorFont>
      <a:minorFont>
        <a:latin typeface="Huawei Sans" panose="020B0604020202020204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b1l5lp0">
      <a:majorFont>
        <a:latin typeface="Huawei Sans" panose="020B0A04020102020204"/>
        <a:ea typeface="方正兰亭黑简体"/>
        <a:cs typeface=""/>
      </a:majorFont>
      <a:minorFont>
        <a:latin typeface="Huawei Sans" panose="020B0604020202020204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18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9003</TotalTime>
  <Words>424</Words>
  <Application>Microsoft Office PowerPoint</Application>
  <PresentationFormat>自定义</PresentationFormat>
  <Paragraphs>73</Paragraphs>
  <Slides>11</Slides>
  <Notes>11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5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Huawei Sans</vt:lpstr>
      <vt:lpstr>等线</vt:lpstr>
      <vt:lpstr>方正兰亭黑简体</vt:lpstr>
      <vt:lpstr>宋体</vt:lpstr>
      <vt:lpstr>微软雅黑</vt:lpstr>
      <vt:lpstr>微软雅黑</vt:lpstr>
      <vt:lpstr>Arial</vt:lpstr>
      <vt:lpstr>Calibri</vt:lpstr>
      <vt:lpstr>1_Title Slide</vt:lpstr>
      <vt:lpstr>Chart page</vt:lpstr>
      <vt:lpstr>4_Chart page</vt:lpstr>
      <vt:lpstr>End page</vt:lpstr>
      <vt:lpstr>自定义设计方案</vt:lpstr>
      <vt:lpstr>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Qiujiaming (I&amp;V)</cp:lastModifiedBy>
  <cp:revision>1169</cp:revision>
  <dcterms:created xsi:type="dcterms:W3CDTF">2018-06-21T13:34:14Z</dcterms:created>
  <dcterms:modified xsi:type="dcterms:W3CDTF">2024-04-11T03:11:54Z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(3)xhMUdjUTTcMj1LJJXgA0MISMcTantSFwjM6PsaPptRcEo+AWQMgO9pJv8PlGt6lNrtOjm4GN
CZBoZwpXMdz8PB/HKYnsUMLG0jOY5uCuDdqJ+i3tgzGTTmHDi4z1VoDRO+7AjT0phqmKD9uG
B1by6AyjcAps/8/s2+18v0bBRqRzG9X196dHLAQHGn6cpauFrGnUy1p0nmWBmsmlFtksnyvF
MYo6uos+UAJjre9N+Z</vt:lpwstr>
  </property>
  <property fmtid="{D5CDD505-2E9C-101B-9397-08002B2CF9AE}" pid="3" name="_2015_ms_pID_7253431">
    <vt:lpwstr>/8nrUwHj2Ficj9mEdove85YhVpA0hy4+GeaCKCN7A3+ItjPB5Q5tPv
+imGXsUBxKpSnjDly6YlyMIHWL4mSDvc8HBVeV2kjrwTQhd+XkBQutwfqWOHBXO5+a7OPXX1
QdKWdhe7ZXHD9QoA/mgIjpNVlTRSSLTBSX9WUzBkuyIP7E5KpD8JtYuxmKJRrhwLb7Jbjwd0
IiTpAmJGekLIGxlhSfrBP2Pn2R9LP5gZQtnd</vt:lpwstr>
  </property>
  <property fmtid="{D5CDD505-2E9C-101B-9397-08002B2CF9AE}" pid="4" name="_2015_ms_pID_7253432">
    <vt:lpwstr>GQ==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1652867020</vt:lpwstr>
  </property>
</Properties>
</file>

<file path=docProps/thumbnail.jpeg>
</file>